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49" r:id="rId2"/>
    <p:sldMasterId id="2147483650" r:id="rId3"/>
    <p:sldMasterId id="2147483697" r:id="rId4"/>
    <p:sldMasterId id="2147483710" r:id="rId5"/>
  </p:sldMasterIdLst>
  <p:notesMasterIdLst>
    <p:notesMasterId r:id="rId17"/>
  </p:notesMasterIdLst>
  <p:sldIdLst>
    <p:sldId id="277" r:id="rId6"/>
    <p:sldId id="278" r:id="rId7"/>
    <p:sldId id="279" r:id="rId8"/>
    <p:sldId id="299" r:id="rId9"/>
    <p:sldId id="300" r:id="rId10"/>
    <p:sldId id="301" r:id="rId11"/>
    <p:sldId id="302" r:id="rId12"/>
    <p:sldId id="303" r:id="rId13"/>
    <p:sldId id="304" r:id="rId14"/>
    <p:sldId id="305" r:id="rId15"/>
    <p:sldId id="306" r:id="rId16"/>
  </p:sldIdLst>
  <p:sldSz cx="9144000" cy="6858000" type="screen4x3"/>
  <p:notesSz cx="6858000" cy="9144000"/>
  <p:defaultTextStyle>
    <a:defPPr>
      <a:defRPr lang="en-GB"/>
    </a:defPPr>
    <a:lvl1pPr algn="l" defTabSz="449263" rtl="0" fontAlgn="base">
      <a:spcBef>
        <a:spcPct val="0"/>
      </a:spcBef>
      <a:spcAft>
        <a:spcPct val="0"/>
      </a:spcAft>
      <a:buClr>
        <a:srgbClr val="000000"/>
      </a:buClr>
      <a:buSzPct val="100000"/>
      <a:buFont typeface="Times New Roman" pitchFamily="16" charset="0"/>
      <a:defRPr kern="1200">
        <a:solidFill>
          <a:schemeClr val="bg1"/>
        </a:solidFill>
        <a:latin typeface="Calibri" pitchFamily="32" charset="0"/>
        <a:ea typeface="宋体" charset="-122"/>
        <a:cs typeface="+mn-cs"/>
      </a:defRPr>
    </a:lvl1pPr>
    <a:lvl2pPr marL="742950" indent="-285750" algn="l" defTabSz="449263" rtl="0" fontAlgn="base">
      <a:spcBef>
        <a:spcPct val="0"/>
      </a:spcBef>
      <a:spcAft>
        <a:spcPct val="0"/>
      </a:spcAft>
      <a:buClr>
        <a:srgbClr val="000000"/>
      </a:buClr>
      <a:buSzPct val="100000"/>
      <a:buFont typeface="Times New Roman" pitchFamily="16" charset="0"/>
      <a:defRPr kern="1200">
        <a:solidFill>
          <a:schemeClr val="bg1"/>
        </a:solidFill>
        <a:latin typeface="Calibri" pitchFamily="32" charset="0"/>
        <a:ea typeface="宋体" charset="-122"/>
        <a:cs typeface="+mn-cs"/>
      </a:defRPr>
    </a:lvl2pPr>
    <a:lvl3pPr marL="1143000" indent="-228600" algn="l" defTabSz="449263" rtl="0" fontAlgn="base">
      <a:spcBef>
        <a:spcPct val="0"/>
      </a:spcBef>
      <a:spcAft>
        <a:spcPct val="0"/>
      </a:spcAft>
      <a:buClr>
        <a:srgbClr val="000000"/>
      </a:buClr>
      <a:buSzPct val="100000"/>
      <a:buFont typeface="Times New Roman" pitchFamily="16" charset="0"/>
      <a:defRPr kern="1200">
        <a:solidFill>
          <a:schemeClr val="bg1"/>
        </a:solidFill>
        <a:latin typeface="Calibri" pitchFamily="32" charset="0"/>
        <a:ea typeface="宋体" charset="-122"/>
        <a:cs typeface="+mn-cs"/>
      </a:defRPr>
    </a:lvl3pPr>
    <a:lvl4pPr marL="1600200" indent="-228600" algn="l" defTabSz="449263" rtl="0" fontAlgn="base">
      <a:spcBef>
        <a:spcPct val="0"/>
      </a:spcBef>
      <a:spcAft>
        <a:spcPct val="0"/>
      </a:spcAft>
      <a:buClr>
        <a:srgbClr val="000000"/>
      </a:buClr>
      <a:buSzPct val="100000"/>
      <a:buFont typeface="Times New Roman" pitchFamily="16" charset="0"/>
      <a:defRPr kern="1200">
        <a:solidFill>
          <a:schemeClr val="bg1"/>
        </a:solidFill>
        <a:latin typeface="Calibri" pitchFamily="32" charset="0"/>
        <a:ea typeface="宋体" charset="-122"/>
        <a:cs typeface="+mn-cs"/>
      </a:defRPr>
    </a:lvl4pPr>
    <a:lvl5pPr marL="2057400" indent="-228600" algn="l" defTabSz="449263" rtl="0" fontAlgn="base">
      <a:spcBef>
        <a:spcPct val="0"/>
      </a:spcBef>
      <a:spcAft>
        <a:spcPct val="0"/>
      </a:spcAft>
      <a:buClr>
        <a:srgbClr val="000000"/>
      </a:buClr>
      <a:buSzPct val="100000"/>
      <a:buFont typeface="Times New Roman" pitchFamily="16" charset="0"/>
      <a:defRPr kern="1200">
        <a:solidFill>
          <a:schemeClr val="bg1"/>
        </a:solidFill>
        <a:latin typeface="Calibri" pitchFamily="32" charset="0"/>
        <a:ea typeface="宋体" charset="-122"/>
        <a:cs typeface="+mn-cs"/>
      </a:defRPr>
    </a:lvl5pPr>
    <a:lvl6pPr marL="2286000" algn="l" defTabSz="914400" rtl="0" eaLnBrk="1" latinLnBrk="0" hangingPunct="1">
      <a:defRPr kern="1200">
        <a:solidFill>
          <a:schemeClr val="bg1"/>
        </a:solidFill>
        <a:latin typeface="Calibri" pitchFamily="32" charset="0"/>
        <a:ea typeface="宋体" charset="-122"/>
        <a:cs typeface="+mn-cs"/>
      </a:defRPr>
    </a:lvl6pPr>
    <a:lvl7pPr marL="2743200" algn="l" defTabSz="914400" rtl="0" eaLnBrk="1" latinLnBrk="0" hangingPunct="1">
      <a:defRPr kern="1200">
        <a:solidFill>
          <a:schemeClr val="bg1"/>
        </a:solidFill>
        <a:latin typeface="Calibri" pitchFamily="32" charset="0"/>
        <a:ea typeface="宋体" charset="-122"/>
        <a:cs typeface="+mn-cs"/>
      </a:defRPr>
    </a:lvl7pPr>
    <a:lvl8pPr marL="3200400" algn="l" defTabSz="914400" rtl="0" eaLnBrk="1" latinLnBrk="0" hangingPunct="1">
      <a:defRPr kern="1200">
        <a:solidFill>
          <a:schemeClr val="bg1"/>
        </a:solidFill>
        <a:latin typeface="Calibri" pitchFamily="32" charset="0"/>
        <a:ea typeface="宋体" charset="-122"/>
        <a:cs typeface="+mn-cs"/>
      </a:defRPr>
    </a:lvl8pPr>
    <a:lvl9pPr marL="3657600" algn="l" defTabSz="914400" rtl="0" eaLnBrk="1" latinLnBrk="0" hangingPunct="1">
      <a:defRPr kern="1200">
        <a:solidFill>
          <a:schemeClr val="bg1"/>
        </a:solidFill>
        <a:latin typeface="Calibri" pitchFamily="32" charset="0"/>
        <a:ea typeface="宋体"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69" autoAdjust="0"/>
    <p:restoredTop sz="56887" autoAdjust="0"/>
  </p:normalViewPr>
  <p:slideViewPr>
    <p:cSldViewPr>
      <p:cViewPr>
        <p:scale>
          <a:sx n="66" d="100"/>
          <a:sy n="66" d="100"/>
        </p:scale>
        <p:origin x="-942" y="-54"/>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1" name="AutoShape 1"/>
          <p:cNvSpPr>
            <a:spLocks noChangeArrowheads="1"/>
          </p:cNvSpPr>
          <p:nvPr/>
        </p:nvSpPr>
        <p:spPr bwMode="auto">
          <a:xfrm>
            <a:off x="0" y="0"/>
            <a:ext cx="6858000" cy="9144000"/>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5122" name="Text Box 2"/>
          <p:cNvSpPr txBox="1">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5123" name="Rectangle 3"/>
          <p:cNvSpPr>
            <a:spLocks noGrp="1" noChangeArrowheads="1"/>
          </p:cNvSpPr>
          <p:nvPr>
            <p:ph type="dt"/>
          </p:nvPr>
        </p:nvSpPr>
        <p:spPr bwMode="auto">
          <a:xfrm>
            <a:off x="3884613" y="0"/>
            <a:ext cx="2970212" cy="455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algn="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defRPr>
            </a:lvl1pPr>
          </a:lstStyle>
          <a:p>
            <a:endParaRPr lang="en-US"/>
          </a:p>
        </p:txBody>
      </p:sp>
      <p:sp>
        <p:nvSpPr>
          <p:cNvPr id="5124" name="Rectangle 4"/>
          <p:cNvSpPr>
            <a:spLocks noGrp="1" noRot="1" noChangeAspect="1" noChangeArrowheads="1"/>
          </p:cNvSpPr>
          <p:nvPr>
            <p:ph type="sldImg"/>
          </p:nvPr>
        </p:nvSpPr>
        <p:spPr bwMode="auto">
          <a:xfrm>
            <a:off x="1143000" y="685800"/>
            <a:ext cx="4570413" cy="3427413"/>
          </a:xfrm>
          <a:prstGeom prst="rect">
            <a:avLst/>
          </a:prstGeom>
          <a:noFill/>
          <a:ln w="12600">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5125" name="Rectangle 5"/>
          <p:cNvSpPr>
            <a:spLocks noGrp="1" noChangeArrowheads="1"/>
          </p:cNvSpPr>
          <p:nvPr>
            <p:ph type="body"/>
          </p:nvPr>
        </p:nvSpPr>
        <p:spPr bwMode="auto">
          <a:xfrm>
            <a:off x="685800" y="4343400"/>
            <a:ext cx="5484813" cy="4113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endParaRPr lang="zh-CN" altLang="zh-CN" smtClean="0"/>
          </a:p>
        </p:txBody>
      </p:sp>
      <p:sp>
        <p:nvSpPr>
          <p:cNvPr id="5126" name="Text Box 6"/>
          <p:cNvSpPr txBox="1">
            <a:spLocks noChangeArrowheads="1"/>
          </p:cNvSpPr>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5127" name="Rectangle 7"/>
          <p:cNvSpPr>
            <a:spLocks noGrp="1" noChangeArrowheads="1"/>
          </p:cNvSpPr>
          <p:nvPr>
            <p:ph type="sldNum"/>
          </p:nvPr>
        </p:nvSpPr>
        <p:spPr bwMode="auto">
          <a:xfrm>
            <a:off x="3884613" y="8685213"/>
            <a:ext cx="2970212" cy="4556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bodyPr>
          <a:lstStyle>
            <a:lvl1pPr algn="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defRPr>
            </a:lvl1pPr>
          </a:lstStyle>
          <a:p>
            <a:fld id="{FE9FDA89-F6A7-4722-8555-40E5506B086C}" type="slidenum">
              <a:rPr lang="en-US"/>
              <a:pPr/>
              <a:t>‹#›</a:t>
            </a:fld>
            <a:endParaRPr lang="en-US"/>
          </a:p>
        </p:txBody>
      </p:sp>
    </p:spTree>
    <p:extLst>
      <p:ext uri="{BB962C8B-B14F-4D97-AF65-F5344CB8AC3E}">
        <p14:creationId xmlns:p14="http://schemas.microsoft.com/office/powerpoint/2010/main" val="470876506"/>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zh-CN" dirty="0" smtClean="0">
                <a:latin typeface="Times New Roman" pitchFamily="18" charset="0"/>
              </a:rPr>
              <a:t>Game genres are blurring.</a:t>
            </a:r>
          </a:p>
          <a:p>
            <a:pPr eaLnBrk="1" hangingPunct="1">
              <a:spcBef>
                <a:spcPct val="0"/>
              </a:spcBef>
            </a:pPr>
            <a:r>
              <a:rPr lang="en-US" altLang="zh-CN" dirty="0" smtClean="0">
                <a:latin typeface="Times New Roman" pitchFamily="18" charset="0"/>
              </a:rPr>
              <a:t>The Tales of Brunel is settled in a dualistic world.</a:t>
            </a:r>
          </a:p>
          <a:p>
            <a:pPr lvl="1"/>
            <a:r>
              <a:rPr lang="en-US" altLang="zh-CN" sz="2400" dirty="0" smtClean="0">
                <a:latin typeface="华文新魏"/>
              </a:rPr>
              <a:t>Day: Life Simulation (Reality)</a:t>
            </a:r>
          </a:p>
          <a:p>
            <a:pPr lvl="1"/>
            <a:r>
              <a:rPr lang="en-US" altLang="zh-CN" dirty="0" smtClean="0">
                <a:latin typeface="华文新魏"/>
              </a:rPr>
              <a:t>Night: Role-playing with Turn-based Strategy Combat (Dream) The characters’ spirit comes out of their bodies and then venture forth into the fantasy adventure</a:t>
            </a:r>
          </a:p>
          <a:p>
            <a:pPr eaLnBrk="1" hangingPunct="1">
              <a:spcBef>
                <a:spcPct val="0"/>
              </a:spcBef>
            </a:pPr>
            <a:endParaRPr lang="en-US" altLang="zh-CN" dirty="0" smtClean="0">
              <a:latin typeface="Times New Roman" pitchFamily="18" charset="0"/>
            </a:endParaRPr>
          </a:p>
          <a:p>
            <a:pPr eaLnBrk="1" hangingPunct="1">
              <a:spcBef>
                <a:spcPct val="0"/>
              </a:spcBef>
            </a:pPr>
            <a:r>
              <a:rPr lang="en-US" altLang="zh-CN" dirty="0" smtClean="0">
                <a:latin typeface="Times New Roman" pitchFamily="18" charset="0"/>
              </a:rPr>
              <a:t>The two states/modes are intertwined and interactive. The player will experience relative consequences caused by his behaviors in both day and night time respectively.</a:t>
            </a:r>
          </a:p>
          <a:p>
            <a:pPr lvl="1"/>
            <a:endParaRPr lang="en-US" altLang="zh-CN" sz="2400" dirty="0" smtClean="0">
              <a:latin typeface="华文新魏"/>
            </a:endParaRPr>
          </a:p>
          <a:p>
            <a:pPr eaLnBrk="1" hangingPunct="1">
              <a:spcBef>
                <a:spcPct val="0"/>
              </a:spcBef>
            </a:pPr>
            <a:endParaRPr lang="en-US" altLang="zh-CN" dirty="0" smtClean="0">
              <a:latin typeface="Times New Roman" pitchFamily="18" charset="0"/>
            </a:endParaRPr>
          </a:p>
        </p:txBody>
      </p:sp>
      <p:sp>
        <p:nvSpPr>
          <p:cNvPr id="28676" name="Header Placeholder 3"/>
          <p:cNvSpPr>
            <a:spLocks noGrp="1"/>
          </p:cNvSpPr>
          <p:nvPr>
            <p:ph type="hdr" sz="quarter"/>
          </p:nvPr>
        </p:nvSpPr>
        <p:spPr bwMode="auto">
          <a:xfrm>
            <a:off x="0" y="0"/>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2" charset="0"/>
                <a:ea typeface="宋体" charset="-122"/>
              </a:defRPr>
            </a:lvl1pPr>
            <a:lvl2pPr marL="742950" indent="-285750" eaLnBrk="0" hangingPunct="0">
              <a:defRPr>
                <a:solidFill>
                  <a:schemeClr val="tx1"/>
                </a:solidFill>
                <a:latin typeface="Calibri" pitchFamily="32" charset="0"/>
                <a:ea typeface="宋体" charset="-122"/>
              </a:defRPr>
            </a:lvl2pPr>
            <a:lvl3pPr marL="1143000" indent="-228600" eaLnBrk="0" hangingPunct="0">
              <a:defRPr>
                <a:solidFill>
                  <a:schemeClr val="tx1"/>
                </a:solidFill>
                <a:latin typeface="Calibri" pitchFamily="32" charset="0"/>
                <a:ea typeface="宋体" charset="-122"/>
              </a:defRPr>
            </a:lvl3pPr>
            <a:lvl4pPr marL="1600200" indent="-228600" eaLnBrk="0" hangingPunct="0">
              <a:defRPr>
                <a:solidFill>
                  <a:schemeClr val="tx1"/>
                </a:solidFill>
                <a:latin typeface="Calibri" pitchFamily="32" charset="0"/>
                <a:ea typeface="宋体" charset="-122"/>
              </a:defRPr>
            </a:lvl4pPr>
            <a:lvl5pPr marL="2057400" indent="-228600" eaLnBrk="0" hangingPunct="0">
              <a:defRPr>
                <a:solidFill>
                  <a:schemeClr val="tx1"/>
                </a:solidFill>
                <a:latin typeface="Calibri" pitchFamily="32" charset="0"/>
                <a:ea typeface="宋体" charset="-122"/>
              </a:defRPr>
            </a:lvl5pPr>
            <a:lvl6pPr marL="2514600" indent="-228600" eaLnBrk="0" fontAlgn="base" hangingPunct="0">
              <a:spcBef>
                <a:spcPct val="0"/>
              </a:spcBef>
              <a:spcAft>
                <a:spcPct val="0"/>
              </a:spcAft>
              <a:defRPr>
                <a:solidFill>
                  <a:schemeClr val="tx1"/>
                </a:solidFill>
                <a:latin typeface="Calibri" pitchFamily="32" charset="0"/>
                <a:ea typeface="宋体" charset="-122"/>
              </a:defRPr>
            </a:lvl6pPr>
            <a:lvl7pPr marL="2971800" indent="-228600" eaLnBrk="0" fontAlgn="base" hangingPunct="0">
              <a:spcBef>
                <a:spcPct val="0"/>
              </a:spcBef>
              <a:spcAft>
                <a:spcPct val="0"/>
              </a:spcAft>
              <a:defRPr>
                <a:solidFill>
                  <a:schemeClr val="tx1"/>
                </a:solidFill>
                <a:latin typeface="Calibri" pitchFamily="32" charset="0"/>
                <a:ea typeface="宋体" charset="-122"/>
              </a:defRPr>
            </a:lvl7pPr>
            <a:lvl8pPr marL="3429000" indent="-228600" eaLnBrk="0" fontAlgn="base" hangingPunct="0">
              <a:spcBef>
                <a:spcPct val="0"/>
              </a:spcBef>
              <a:spcAft>
                <a:spcPct val="0"/>
              </a:spcAft>
              <a:defRPr>
                <a:solidFill>
                  <a:schemeClr val="tx1"/>
                </a:solidFill>
                <a:latin typeface="Calibri" pitchFamily="32" charset="0"/>
                <a:ea typeface="宋体" charset="-122"/>
              </a:defRPr>
            </a:lvl8pPr>
            <a:lvl9pPr marL="3886200" indent="-228600" eaLnBrk="0" fontAlgn="base" hangingPunct="0">
              <a:spcBef>
                <a:spcPct val="0"/>
              </a:spcBef>
              <a:spcAft>
                <a:spcPct val="0"/>
              </a:spcAft>
              <a:defRPr>
                <a:solidFill>
                  <a:schemeClr val="tx1"/>
                </a:solidFill>
                <a:latin typeface="Calibri" pitchFamily="32" charset="0"/>
                <a:ea typeface="宋体" charset="-122"/>
              </a:defRPr>
            </a:lvl9pPr>
          </a:lstStyle>
          <a:p>
            <a:pPr eaLnBrk="1" hangingPunct="1"/>
            <a:endParaRPr lang="en-US" altLang="zh-CN" dirty="0">
              <a:solidFill>
                <a:prstClr val="black"/>
              </a:solidFill>
            </a:endParaRPr>
          </a:p>
        </p:txBody>
      </p:sp>
      <p:sp>
        <p:nvSpPr>
          <p:cNvPr id="28677" name="Date Placeholder 4"/>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2" charset="0"/>
                <a:ea typeface="宋体" charset="-122"/>
              </a:defRPr>
            </a:lvl1pPr>
            <a:lvl2pPr marL="742950" indent="-285750" eaLnBrk="0" hangingPunct="0">
              <a:defRPr>
                <a:solidFill>
                  <a:schemeClr val="tx1"/>
                </a:solidFill>
                <a:latin typeface="Calibri" pitchFamily="32" charset="0"/>
                <a:ea typeface="宋体" charset="-122"/>
              </a:defRPr>
            </a:lvl2pPr>
            <a:lvl3pPr marL="1143000" indent="-228600" eaLnBrk="0" hangingPunct="0">
              <a:defRPr>
                <a:solidFill>
                  <a:schemeClr val="tx1"/>
                </a:solidFill>
                <a:latin typeface="Calibri" pitchFamily="32" charset="0"/>
                <a:ea typeface="宋体" charset="-122"/>
              </a:defRPr>
            </a:lvl3pPr>
            <a:lvl4pPr marL="1600200" indent="-228600" eaLnBrk="0" hangingPunct="0">
              <a:defRPr>
                <a:solidFill>
                  <a:schemeClr val="tx1"/>
                </a:solidFill>
                <a:latin typeface="Calibri" pitchFamily="32" charset="0"/>
                <a:ea typeface="宋体" charset="-122"/>
              </a:defRPr>
            </a:lvl4pPr>
            <a:lvl5pPr marL="2057400" indent="-228600" eaLnBrk="0" hangingPunct="0">
              <a:defRPr>
                <a:solidFill>
                  <a:schemeClr val="tx1"/>
                </a:solidFill>
                <a:latin typeface="Calibri" pitchFamily="32" charset="0"/>
                <a:ea typeface="宋体" charset="-122"/>
              </a:defRPr>
            </a:lvl5pPr>
            <a:lvl6pPr marL="2514600" indent="-228600" eaLnBrk="0" fontAlgn="base" hangingPunct="0">
              <a:spcBef>
                <a:spcPct val="0"/>
              </a:spcBef>
              <a:spcAft>
                <a:spcPct val="0"/>
              </a:spcAft>
              <a:defRPr>
                <a:solidFill>
                  <a:schemeClr val="tx1"/>
                </a:solidFill>
                <a:latin typeface="Calibri" pitchFamily="32" charset="0"/>
                <a:ea typeface="宋体" charset="-122"/>
              </a:defRPr>
            </a:lvl6pPr>
            <a:lvl7pPr marL="2971800" indent="-228600" eaLnBrk="0" fontAlgn="base" hangingPunct="0">
              <a:spcBef>
                <a:spcPct val="0"/>
              </a:spcBef>
              <a:spcAft>
                <a:spcPct val="0"/>
              </a:spcAft>
              <a:defRPr>
                <a:solidFill>
                  <a:schemeClr val="tx1"/>
                </a:solidFill>
                <a:latin typeface="Calibri" pitchFamily="32" charset="0"/>
                <a:ea typeface="宋体" charset="-122"/>
              </a:defRPr>
            </a:lvl7pPr>
            <a:lvl8pPr marL="3429000" indent="-228600" eaLnBrk="0" fontAlgn="base" hangingPunct="0">
              <a:spcBef>
                <a:spcPct val="0"/>
              </a:spcBef>
              <a:spcAft>
                <a:spcPct val="0"/>
              </a:spcAft>
              <a:defRPr>
                <a:solidFill>
                  <a:schemeClr val="tx1"/>
                </a:solidFill>
                <a:latin typeface="Calibri" pitchFamily="32" charset="0"/>
                <a:ea typeface="宋体" charset="-122"/>
              </a:defRPr>
            </a:lvl8pPr>
            <a:lvl9pPr marL="3886200" indent="-228600" eaLnBrk="0" fontAlgn="base" hangingPunct="0">
              <a:spcBef>
                <a:spcPct val="0"/>
              </a:spcBef>
              <a:spcAft>
                <a:spcPct val="0"/>
              </a:spcAft>
              <a:defRPr>
                <a:solidFill>
                  <a:schemeClr val="tx1"/>
                </a:solidFill>
                <a:latin typeface="Calibri" pitchFamily="32" charset="0"/>
                <a:ea typeface="宋体" charset="-122"/>
              </a:defRPr>
            </a:lvl9pPr>
          </a:lstStyle>
          <a:p>
            <a:pPr eaLnBrk="1" hangingPunct="1"/>
            <a:fld id="{17B636E0-F77A-42E9-BE3E-62F4E7DD8CFC}" type="datetime8">
              <a:rPr lang="en-US" altLang="zh-CN">
                <a:solidFill>
                  <a:prstClr val="black"/>
                </a:solidFill>
              </a:rPr>
              <a:pPr eaLnBrk="1" hangingPunct="1"/>
              <a:t>10/24/2012 12:38 AM</a:t>
            </a:fld>
            <a:endParaRPr lang="en-US" altLang="zh-CN" dirty="0">
              <a:solidFill>
                <a:prstClr val="black"/>
              </a:solidFill>
            </a:endParaRPr>
          </a:p>
        </p:txBody>
      </p:sp>
      <p:sp>
        <p:nvSpPr>
          <p:cNvPr id="28678" name="Footer Placeholder 5"/>
          <p:cNvSpPr>
            <a:spLocks noGrp="1"/>
          </p:cNvSpPr>
          <p:nvPr>
            <p:ph type="ftr" sz="quarter" idx="4"/>
          </p:nvPr>
        </p:nvSpPr>
        <p:spPr bwMode="auto">
          <a:xfrm>
            <a:off x="0"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2" charset="0"/>
                <a:ea typeface="宋体" charset="-122"/>
              </a:defRPr>
            </a:lvl1pPr>
            <a:lvl2pPr marL="742950" indent="-285750" eaLnBrk="0" hangingPunct="0">
              <a:defRPr>
                <a:solidFill>
                  <a:schemeClr val="tx1"/>
                </a:solidFill>
                <a:latin typeface="Calibri" pitchFamily="32" charset="0"/>
                <a:ea typeface="宋体" charset="-122"/>
              </a:defRPr>
            </a:lvl2pPr>
            <a:lvl3pPr marL="1143000" indent="-228600" eaLnBrk="0" hangingPunct="0">
              <a:defRPr>
                <a:solidFill>
                  <a:schemeClr val="tx1"/>
                </a:solidFill>
                <a:latin typeface="Calibri" pitchFamily="32" charset="0"/>
                <a:ea typeface="宋体" charset="-122"/>
              </a:defRPr>
            </a:lvl3pPr>
            <a:lvl4pPr marL="1600200" indent="-228600" eaLnBrk="0" hangingPunct="0">
              <a:defRPr>
                <a:solidFill>
                  <a:schemeClr val="tx1"/>
                </a:solidFill>
                <a:latin typeface="Calibri" pitchFamily="32" charset="0"/>
                <a:ea typeface="宋体" charset="-122"/>
              </a:defRPr>
            </a:lvl4pPr>
            <a:lvl5pPr marL="2057400" indent="-228600" eaLnBrk="0" hangingPunct="0">
              <a:defRPr>
                <a:solidFill>
                  <a:schemeClr val="tx1"/>
                </a:solidFill>
                <a:latin typeface="Calibri" pitchFamily="32" charset="0"/>
                <a:ea typeface="宋体" charset="-122"/>
              </a:defRPr>
            </a:lvl5pPr>
            <a:lvl6pPr marL="2514600" indent="-228600" eaLnBrk="0" fontAlgn="base" hangingPunct="0">
              <a:spcBef>
                <a:spcPct val="0"/>
              </a:spcBef>
              <a:spcAft>
                <a:spcPct val="0"/>
              </a:spcAft>
              <a:defRPr>
                <a:solidFill>
                  <a:schemeClr val="tx1"/>
                </a:solidFill>
                <a:latin typeface="Calibri" pitchFamily="32" charset="0"/>
                <a:ea typeface="宋体" charset="-122"/>
              </a:defRPr>
            </a:lvl6pPr>
            <a:lvl7pPr marL="2971800" indent="-228600" eaLnBrk="0" fontAlgn="base" hangingPunct="0">
              <a:spcBef>
                <a:spcPct val="0"/>
              </a:spcBef>
              <a:spcAft>
                <a:spcPct val="0"/>
              </a:spcAft>
              <a:defRPr>
                <a:solidFill>
                  <a:schemeClr val="tx1"/>
                </a:solidFill>
                <a:latin typeface="Calibri" pitchFamily="32" charset="0"/>
                <a:ea typeface="宋体" charset="-122"/>
              </a:defRPr>
            </a:lvl7pPr>
            <a:lvl8pPr marL="3429000" indent="-228600" eaLnBrk="0" fontAlgn="base" hangingPunct="0">
              <a:spcBef>
                <a:spcPct val="0"/>
              </a:spcBef>
              <a:spcAft>
                <a:spcPct val="0"/>
              </a:spcAft>
              <a:defRPr>
                <a:solidFill>
                  <a:schemeClr val="tx1"/>
                </a:solidFill>
                <a:latin typeface="Calibri" pitchFamily="32" charset="0"/>
                <a:ea typeface="宋体" charset="-122"/>
              </a:defRPr>
            </a:lvl8pPr>
            <a:lvl9pPr marL="3886200" indent="-228600" eaLnBrk="0" fontAlgn="base" hangingPunct="0">
              <a:spcBef>
                <a:spcPct val="0"/>
              </a:spcBef>
              <a:spcAft>
                <a:spcPct val="0"/>
              </a:spcAft>
              <a:defRPr>
                <a:solidFill>
                  <a:schemeClr val="tx1"/>
                </a:solidFill>
                <a:latin typeface="Calibri" pitchFamily="32" charset="0"/>
                <a:ea typeface="宋体" charset="-122"/>
              </a:defRPr>
            </a:lvl9pPr>
          </a:lstStyle>
          <a:p>
            <a:pPr eaLnBrk="1" hangingPunct="1"/>
            <a:r>
              <a:rPr lang="en-US" altLang="zh-CN" dirty="0">
                <a:solidFill>
                  <a:srgbClr val="000000"/>
                </a:solidFill>
              </a:rPr>
              <a:t>© 2007 Microsoft Corporation. All rights reserved. Microsoft, Windows, Windows Vista and other product names are or may be registered trademarks and/or trademarks in the U.S. and/or other countries.</a:t>
            </a:r>
          </a:p>
          <a:p>
            <a:pPr eaLnBrk="1" hangingPunct="1"/>
            <a:r>
              <a:rPr lang="en-US" altLang="zh-CN"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altLang="zh-CN" dirty="0">
                <a:solidFill>
                  <a:srgbClr val="000000"/>
                </a:solidFill>
              </a:rPr>
            </a:br>
            <a:r>
              <a:rPr lang="en-US" altLang="zh-CN" dirty="0">
                <a:solidFill>
                  <a:srgbClr val="000000"/>
                </a:solidFill>
              </a:rPr>
              <a:t>MICROSOFT MAKES NO WARRANTIES, EXPRESS, IMPLIED OR STATUTORY, AS TO THE INFORMATION IN THIS PRESENTATION.</a:t>
            </a:r>
          </a:p>
          <a:p>
            <a:pPr eaLnBrk="1" hangingPunct="1"/>
            <a:endParaRPr lang="en-US" altLang="zh-CN" dirty="0">
              <a:solidFill>
                <a:prstClr val="black"/>
              </a:solidFill>
            </a:endParaRPr>
          </a:p>
        </p:txBody>
      </p:sp>
      <p:sp>
        <p:nvSpPr>
          <p:cNvPr id="28679" name="Slide Number Placeholder 6"/>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2" charset="0"/>
                <a:ea typeface="宋体" charset="-122"/>
              </a:defRPr>
            </a:lvl1pPr>
            <a:lvl2pPr marL="742950" indent="-285750" eaLnBrk="0" hangingPunct="0">
              <a:defRPr>
                <a:solidFill>
                  <a:schemeClr val="tx1"/>
                </a:solidFill>
                <a:latin typeface="Calibri" pitchFamily="32" charset="0"/>
                <a:ea typeface="宋体" charset="-122"/>
              </a:defRPr>
            </a:lvl2pPr>
            <a:lvl3pPr marL="1143000" indent="-228600" eaLnBrk="0" hangingPunct="0">
              <a:defRPr>
                <a:solidFill>
                  <a:schemeClr val="tx1"/>
                </a:solidFill>
                <a:latin typeface="Calibri" pitchFamily="32" charset="0"/>
                <a:ea typeface="宋体" charset="-122"/>
              </a:defRPr>
            </a:lvl3pPr>
            <a:lvl4pPr marL="1600200" indent="-228600" eaLnBrk="0" hangingPunct="0">
              <a:defRPr>
                <a:solidFill>
                  <a:schemeClr val="tx1"/>
                </a:solidFill>
                <a:latin typeface="Calibri" pitchFamily="32" charset="0"/>
                <a:ea typeface="宋体" charset="-122"/>
              </a:defRPr>
            </a:lvl4pPr>
            <a:lvl5pPr marL="2057400" indent="-228600" eaLnBrk="0" hangingPunct="0">
              <a:defRPr>
                <a:solidFill>
                  <a:schemeClr val="tx1"/>
                </a:solidFill>
                <a:latin typeface="Calibri" pitchFamily="32" charset="0"/>
                <a:ea typeface="宋体" charset="-122"/>
              </a:defRPr>
            </a:lvl5pPr>
            <a:lvl6pPr marL="2514600" indent="-228600" eaLnBrk="0" fontAlgn="base" hangingPunct="0">
              <a:spcBef>
                <a:spcPct val="0"/>
              </a:spcBef>
              <a:spcAft>
                <a:spcPct val="0"/>
              </a:spcAft>
              <a:defRPr>
                <a:solidFill>
                  <a:schemeClr val="tx1"/>
                </a:solidFill>
                <a:latin typeface="Calibri" pitchFamily="32" charset="0"/>
                <a:ea typeface="宋体" charset="-122"/>
              </a:defRPr>
            </a:lvl6pPr>
            <a:lvl7pPr marL="2971800" indent="-228600" eaLnBrk="0" fontAlgn="base" hangingPunct="0">
              <a:spcBef>
                <a:spcPct val="0"/>
              </a:spcBef>
              <a:spcAft>
                <a:spcPct val="0"/>
              </a:spcAft>
              <a:defRPr>
                <a:solidFill>
                  <a:schemeClr val="tx1"/>
                </a:solidFill>
                <a:latin typeface="Calibri" pitchFamily="32" charset="0"/>
                <a:ea typeface="宋体" charset="-122"/>
              </a:defRPr>
            </a:lvl7pPr>
            <a:lvl8pPr marL="3429000" indent="-228600" eaLnBrk="0" fontAlgn="base" hangingPunct="0">
              <a:spcBef>
                <a:spcPct val="0"/>
              </a:spcBef>
              <a:spcAft>
                <a:spcPct val="0"/>
              </a:spcAft>
              <a:defRPr>
                <a:solidFill>
                  <a:schemeClr val="tx1"/>
                </a:solidFill>
                <a:latin typeface="Calibri" pitchFamily="32" charset="0"/>
                <a:ea typeface="宋体" charset="-122"/>
              </a:defRPr>
            </a:lvl8pPr>
            <a:lvl9pPr marL="3886200" indent="-228600" eaLnBrk="0" fontAlgn="base" hangingPunct="0">
              <a:spcBef>
                <a:spcPct val="0"/>
              </a:spcBef>
              <a:spcAft>
                <a:spcPct val="0"/>
              </a:spcAft>
              <a:defRPr>
                <a:solidFill>
                  <a:schemeClr val="tx1"/>
                </a:solidFill>
                <a:latin typeface="Calibri" pitchFamily="32" charset="0"/>
                <a:ea typeface="宋体" charset="-122"/>
              </a:defRPr>
            </a:lvl9pPr>
          </a:lstStyle>
          <a:p>
            <a:pPr eaLnBrk="1" hangingPunct="1"/>
            <a:fld id="{6574C071-B2C7-45B1-9AFD-A862E0DD6224}" type="slidenum">
              <a:rPr lang="en-US" altLang="zh-CN">
                <a:solidFill>
                  <a:prstClr val="black"/>
                </a:solidFill>
              </a:rPr>
              <a:pPr eaLnBrk="1" hangingPunct="1"/>
              <a:t>2</a:t>
            </a:fld>
            <a:endParaRPr lang="en-US" altLang="zh-CN"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zh-CN" dirty="0" smtClean="0">
                <a:latin typeface="Times New Roman" pitchFamily="18" charset="0"/>
              </a:rPr>
              <a:t>Derived from King’s Bounty: The  Legends</a:t>
            </a:r>
          </a:p>
          <a:p>
            <a:pPr eaLnBrk="1" hangingPunct="1">
              <a:spcBef>
                <a:spcPct val="0"/>
              </a:spcBef>
            </a:pPr>
            <a:r>
              <a:rPr lang="en-US" altLang="zh-CN" dirty="0" smtClean="0">
                <a:latin typeface="Times New Roman" pitchFamily="18" charset="0"/>
              </a:rPr>
              <a:t>The story is a contemporary fantasy about a group of young people at Brunel standing against the plot of 2012.</a:t>
            </a:r>
          </a:p>
          <a:p>
            <a:pPr eaLnBrk="1" hangingPunct="1">
              <a:spcBef>
                <a:spcPct val="0"/>
              </a:spcBef>
            </a:pPr>
            <a:r>
              <a:rPr lang="en-US" altLang="zh-CN" dirty="0" smtClean="0">
                <a:latin typeface="Times New Roman" pitchFamily="18" charset="0"/>
              </a:rPr>
              <a:t>Half-real and half-imaginary graphics</a:t>
            </a:r>
          </a:p>
          <a:p>
            <a:pPr eaLnBrk="1" hangingPunct="1">
              <a:spcBef>
                <a:spcPct val="0"/>
              </a:spcBef>
            </a:pPr>
            <a:r>
              <a:rPr lang="en-US" altLang="zh-CN" dirty="0" smtClean="0">
                <a:latin typeface="Times New Roman" pitchFamily="18" charset="0"/>
              </a:rPr>
              <a:t>Well-orchestrated music in adventure and combat</a:t>
            </a:r>
          </a:p>
        </p:txBody>
      </p:sp>
      <p:sp>
        <p:nvSpPr>
          <p:cNvPr id="29700" name="Header Placeholder 3"/>
          <p:cNvSpPr>
            <a:spLocks noGrp="1"/>
          </p:cNvSpPr>
          <p:nvPr>
            <p:ph type="hdr" sz="quarter"/>
          </p:nvPr>
        </p:nvSpPr>
        <p:spPr bwMode="auto">
          <a:xfrm>
            <a:off x="0" y="0"/>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2" charset="0"/>
                <a:ea typeface="宋体" charset="-122"/>
              </a:defRPr>
            </a:lvl1pPr>
            <a:lvl2pPr marL="742950" indent="-285750" eaLnBrk="0" hangingPunct="0">
              <a:defRPr>
                <a:solidFill>
                  <a:schemeClr val="tx1"/>
                </a:solidFill>
                <a:latin typeface="Calibri" pitchFamily="32" charset="0"/>
                <a:ea typeface="宋体" charset="-122"/>
              </a:defRPr>
            </a:lvl2pPr>
            <a:lvl3pPr marL="1143000" indent="-228600" eaLnBrk="0" hangingPunct="0">
              <a:defRPr>
                <a:solidFill>
                  <a:schemeClr val="tx1"/>
                </a:solidFill>
                <a:latin typeface="Calibri" pitchFamily="32" charset="0"/>
                <a:ea typeface="宋体" charset="-122"/>
              </a:defRPr>
            </a:lvl3pPr>
            <a:lvl4pPr marL="1600200" indent="-228600" eaLnBrk="0" hangingPunct="0">
              <a:defRPr>
                <a:solidFill>
                  <a:schemeClr val="tx1"/>
                </a:solidFill>
                <a:latin typeface="Calibri" pitchFamily="32" charset="0"/>
                <a:ea typeface="宋体" charset="-122"/>
              </a:defRPr>
            </a:lvl4pPr>
            <a:lvl5pPr marL="2057400" indent="-228600" eaLnBrk="0" hangingPunct="0">
              <a:defRPr>
                <a:solidFill>
                  <a:schemeClr val="tx1"/>
                </a:solidFill>
                <a:latin typeface="Calibri" pitchFamily="32" charset="0"/>
                <a:ea typeface="宋体" charset="-122"/>
              </a:defRPr>
            </a:lvl5pPr>
            <a:lvl6pPr marL="2514600" indent="-228600" eaLnBrk="0" fontAlgn="base" hangingPunct="0">
              <a:spcBef>
                <a:spcPct val="0"/>
              </a:spcBef>
              <a:spcAft>
                <a:spcPct val="0"/>
              </a:spcAft>
              <a:defRPr>
                <a:solidFill>
                  <a:schemeClr val="tx1"/>
                </a:solidFill>
                <a:latin typeface="Calibri" pitchFamily="32" charset="0"/>
                <a:ea typeface="宋体" charset="-122"/>
              </a:defRPr>
            </a:lvl6pPr>
            <a:lvl7pPr marL="2971800" indent="-228600" eaLnBrk="0" fontAlgn="base" hangingPunct="0">
              <a:spcBef>
                <a:spcPct val="0"/>
              </a:spcBef>
              <a:spcAft>
                <a:spcPct val="0"/>
              </a:spcAft>
              <a:defRPr>
                <a:solidFill>
                  <a:schemeClr val="tx1"/>
                </a:solidFill>
                <a:latin typeface="Calibri" pitchFamily="32" charset="0"/>
                <a:ea typeface="宋体" charset="-122"/>
              </a:defRPr>
            </a:lvl7pPr>
            <a:lvl8pPr marL="3429000" indent="-228600" eaLnBrk="0" fontAlgn="base" hangingPunct="0">
              <a:spcBef>
                <a:spcPct val="0"/>
              </a:spcBef>
              <a:spcAft>
                <a:spcPct val="0"/>
              </a:spcAft>
              <a:defRPr>
                <a:solidFill>
                  <a:schemeClr val="tx1"/>
                </a:solidFill>
                <a:latin typeface="Calibri" pitchFamily="32" charset="0"/>
                <a:ea typeface="宋体" charset="-122"/>
              </a:defRPr>
            </a:lvl8pPr>
            <a:lvl9pPr marL="3886200" indent="-228600" eaLnBrk="0" fontAlgn="base" hangingPunct="0">
              <a:spcBef>
                <a:spcPct val="0"/>
              </a:spcBef>
              <a:spcAft>
                <a:spcPct val="0"/>
              </a:spcAft>
              <a:defRPr>
                <a:solidFill>
                  <a:schemeClr val="tx1"/>
                </a:solidFill>
                <a:latin typeface="Calibri" pitchFamily="32" charset="0"/>
                <a:ea typeface="宋体" charset="-122"/>
              </a:defRPr>
            </a:lvl9pPr>
          </a:lstStyle>
          <a:p>
            <a:pPr eaLnBrk="1" hangingPunct="1"/>
            <a:endParaRPr lang="en-US" altLang="zh-CN">
              <a:solidFill>
                <a:prstClr val="black"/>
              </a:solidFill>
            </a:endParaRPr>
          </a:p>
        </p:txBody>
      </p:sp>
      <p:sp>
        <p:nvSpPr>
          <p:cNvPr id="29701" name="Date Placeholder 4"/>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2" charset="0"/>
                <a:ea typeface="宋体" charset="-122"/>
              </a:defRPr>
            </a:lvl1pPr>
            <a:lvl2pPr marL="742950" indent="-285750" eaLnBrk="0" hangingPunct="0">
              <a:defRPr>
                <a:solidFill>
                  <a:schemeClr val="tx1"/>
                </a:solidFill>
                <a:latin typeface="Calibri" pitchFamily="32" charset="0"/>
                <a:ea typeface="宋体" charset="-122"/>
              </a:defRPr>
            </a:lvl2pPr>
            <a:lvl3pPr marL="1143000" indent="-228600" eaLnBrk="0" hangingPunct="0">
              <a:defRPr>
                <a:solidFill>
                  <a:schemeClr val="tx1"/>
                </a:solidFill>
                <a:latin typeface="Calibri" pitchFamily="32" charset="0"/>
                <a:ea typeface="宋体" charset="-122"/>
              </a:defRPr>
            </a:lvl3pPr>
            <a:lvl4pPr marL="1600200" indent="-228600" eaLnBrk="0" hangingPunct="0">
              <a:defRPr>
                <a:solidFill>
                  <a:schemeClr val="tx1"/>
                </a:solidFill>
                <a:latin typeface="Calibri" pitchFamily="32" charset="0"/>
                <a:ea typeface="宋体" charset="-122"/>
              </a:defRPr>
            </a:lvl4pPr>
            <a:lvl5pPr marL="2057400" indent="-228600" eaLnBrk="0" hangingPunct="0">
              <a:defRPr>
                <a:solidFill>
                  <a:schemeClr val="tx1"/>
                </a:solidFill>
                <a:latin typeface="Calibri" pitchFamily="32" charset="0"/>
                <a:ea typeface="宋体" charset="-122"/>
              </a:defRPr>
            </a:lvl5pPr>
            <a:lvl6pPr marL="2514600" indent="-228600" eaLnBrk="0" fontAlgn="base" hangingPunct="0">
              <a:spcBef>
                <a:spcPct val="0"/>
              </a:spcBef>
              <a:spcAft>
                <a:spcPct val="0"/>
              </a:spcAft>
              <a:defRPr>
                <a:solidFill>
                  <a:schemeClr val="tx1"/>
                </a:solidFill>
                <a:latin typeface="Calibri" pitchFamily="32" charset="0"/>
                <a:ea typeface="宋体" charset="-122"/>
              </a:defRPr>
            </a:lvl6pPr>
            <a:lvl7pPr marL="2971800" indent="-228600" eaLnBrk="0" fontAlgn="base" hangingPunct="0">
              <a:spcBef>
                <a:spcPct val="0"/>
              </a:spcBef>
              <a:spcAft>
                <a:spcPct val="0"/>
              </a:spcAft>
              <a:defRPr>
                <a:solidFill>
                  <a:schemeClr val="tx1"/>
                </a:solidFill>
                <a:latin typeface="Calibri" pitchFamily="32" charset="0"/>
                <a:ea typeface="宋体" charset="-122"/>
              </a:defRPr>
            </a:lvl7pPr>
            <a:lvl8pPr marL="3429000" indent="-228600" eaLnBrk="0" fontAlgn="base" hangingPunct="0">
              <a:spcBef>
                <a:spcPct val="0"/>
              </a:spcBef>
              <a:spcAft>
                <a:spcPct val="0"/>
              </a:spcAft>
              <a:defRPr>
                <a:solidFill>
                  <a:schemeClr val="tx1"/>
                </a:solidFill>
                <a:latin typeface="Calibri" pitchFamily="32" charset="0"/>
                <a:ea typeface="宋体" charset="-122"/>
              </a:defRPr>
            </a:lvl8pPr>
            <a:lvl9pPr marL="3886200" indent="-228600" eaLnBrk="0" fontAlgn="base" hangingPunct="0">
              <a:spcBef>
                <a:spcPct val="0"/>
              </a:spcBef>
              <a:spcAft>
                <a:spcPct val="0"/>
              </a:spcAft>
              <a:defRPr>
                <a:solidFill>
                  <a:schemeClr val="tx1"/>
                </a:solidFill>
                <a:latin typeface="Calibri" pitchFamily="32" charset="0"/>
                <a:ea typeface="宋体" charset="-122"/>
              </a:defRPr>
            </a:lvl9pPr>
          </a:lstStyle>
          <a:p>
            <a:pPr eaLnBrk="1" hangingPunct="1"/>
            <a:fld id="{50CD294A-9FC1-4A3F-A1B3-897A96ACA681}" type="datetime8">
              <a:rPr lang="en-US" altLang="zh-CN">
                <a:solidFill>
                  <a:prstClr val="black"/>
                </a:solidFill>
              </a:rPr>
              <a:pPr eaLnBrk="1" hangingPunct="1"/>
              <a:t>10/24/2012 12:38 AM</a:t>
            </a:fld>
            <a:endParaRPr lang="en-US" altLang="zh-CN">
              <a:solidFill>
                <a:prstClr val="black"/>
              </a:solidFill>
            </a:endParaRPr>
          </a:p>
        </p:txBody>
      </p:sp>
      <p:sp>
        <p:nvSpPr>
          <p:cNvPr id="29702" name="Footer Placeholder 5"/>
          <p:cNvSpPr>
            <a:spLocks noGrp="1"/>
          </p:cNvSpPr>
          <p:nvPr>
            <p:ph type="ftr" sz="quarter" idx="4"/>
          </p:nvPr>
        </p:nvSpPr>
        <p:spPr bwMode="auto">
          <a:xfrm>
            <a:off x="0"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2" charset="0"/>
                <a:ea typeface="宋体" charset="-122"/>
              </a:defRPr>
            </a:lvl1pPr>
            <a:lvl2pPr marL="742950" indent="-285750" eaLnBrk="0" hangingPunct="0">
              <a:defRPr>
                <a:solidFill>
                  <a:schemeClr val="tx1"/>
                </a:solidFill>
                <a:latin typeface="Calibri" pitchFamily="32" charset="0"/>
                <a:ea typeface="宋体" charset="-122"/>
              </a:defRPr>
            </a:lvl2pPr>
            <a:lvl3pPr marL="1143000" indent="-228600" eaLnBrk="0" hangingPunct="0">
              <a:defRPr>
                <a:solidFill>
                  <a:schemeClr val="tx1"/>
                </a:solidFill>
                <a:latin typeface="Calibri" pitchFamily="32" charset="0"/>
                <a:ea typeface="宋体" charset="-122"/>
              </a:defRPr>
            </a:lvl3pPr>
            <a:lvl4pPr marL="1600200" indent="-228600" eaLnBrk="0" hangingPunct="0">
              <a:defRPr>
                <a:solidFill>
                  <a:schemeClr val="tx1"/>
                </a:solidFill>
                <a:latin typeface="Calibri" pitchFamily="32" charset="0"/>
                <a:ea typeface="宋体" charset="-122"/>
              </a:defRPr>
            </a:lvl4pPr>
            <a:lvl5pPr marL="2057400" indent="-228600" eaLnBrk="0" hangingPunct="0">
              <a:defRPr>
                <a:solidFill>
                  <a:schemeClr val="tx1"/>
                </a:solidFill>
                <a:latin typeface="Calibri" pitchFamily="32" charset="0"/>
                <a:ea typeface="宋体" charset="-122"/>
              </a:defRPr>
            </a:lvl5pPr>
            <a:lvl6pPr marL="2514600" indent="-228600" eaLnBrk="0" fontAlgn="base" hangingPunct="0">
              <a:spcBef>
                <a:spcPct val="0"/>
              </a:spcBef>
              <a:spcAft>
                <a:spcPct val="0"/>
              </a:spcAft>
              <a:defRPr>
                <a:solidFill>
                  <a:schemeClr val="tx1"/>
                </a:solidFill>
                <a:latin typeface="Calibri" pitchFamily="32" charset="0"/>
                <a:ea typeface="宋体" charset="-122"/>
              </a:defRPr>
            </a:lvl6pPr>
            <a:lvl7pPr marL="2971800" indent="-228600" eaLnBrk="0" fontAlgn="base" hangingPunct="0">
              <a:spcBef>
                <a:spcPct val="0"/>
              </a:spcBef>
              <a:spcAft>
                <a:spcPct val="0"/>
              </a:spcAft>
              <a:defRPr>
                <a:solidFill>
                  <a:schemeClr val="tx1"/>
                </a:solidFill>
                <a:latin typeface="Calibri" pitchFamily="32" charset="0"/>
                <a:ea typeface="宋体" charset="-122"/>
              </a:defRPr>
            </a:lvl7pPr>
            <a:lvl8pPr marL="3429000" indent="-228600" eaLnBrk="0" fontAlgn="base" hangingPunct="0">
              <a:spcBef>
                <a:spcPct val="0"/>
              </a:spcBef>
              <a:spcAft>
                <a:spcPct val="0"/>
              </a:spcAft>
              <a:defRPr>
                <a:solidFill>
                  <a:schemeClr val="tx1"/>
                </a:solidFill>
                <a:latin typeface="Calibri" pitchFamily="32" charset="0"/>
                <a:ea typeface="宋体" charset="-122"/>
              </a:defRPr>
            </a:lvl8pPr>
            <a:lvl9pPr marL="3886200" indent="-228600" eaLnBrk="0" fontAlgn="base" hangingPunct="0">
              <a:spcBef>
                <a:spcPct val="0"/>
              </a:spcBef>
              <a:spcAft>
                <a:spcPct val="0"/>
              </a:spcAft>
              <a:defRPr>
                <a:solidFill>
                  <a:schemeClr val="tx1"/>
                </a:solidFill>
                <a:latin typeface="Calibri" pitchFamily="32" charset="0"/>
                <a:ea typeface="宋体" charset="-122"/>
              </a:defRPr>
            </a:lvl9pPr>
          </a:lstStyle>
          <a:p>
            <a:pPr eaLnBrk="1" hangingPunct="1"/>
            <a:r>
              <a:rPr lang="en-US" altLang="zh-CN">
                <a:solidFill>
                  <a:srgbClr val="000000"/>
                </a:solidFill>
              </a:rPr>
              <a:t>© 2007 Microsoft Corporation. All rights reserved. Microsoft, Windows, Windows Vista and other product names are or may be registered trademarks and/or trademarks in the U.S. and/or other countries.</a:t>
            </a:r>
          </a:p>
          <a:p>
            <a:pPr eaLnBrk="1" hangingPunct="1"/>
            <a:r>
              <a:rPr lang="en-US" altLang="zh-CN">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altLang="zh-CN">
                <a:solidFill>
                  <a:srgbClr val="000000"/>
                </a:solidFill>
              </a:rPr>
            </a:br>
            <a:r>
              <a:rPr lang="en-US" altLang="zh-CN">
                <a:solidFill>
                  <a:srgbClr val="000000"/>
                </a:solidFill>
              </a:rPr>
              <a:t>MICROSOFT MAKES NO WARRANTIES, EXPRESS, IMPLIED OR STATUTORY, AS TO THE INFORMATION IN THIS PRESENTATION.</a:t>
            </a:r>
          </a:p>
          <a:p>
            <a:pPr eaLnBrk="1" hangingPunct="1"/>
            <a:endParaRPr lang="en-US" altLang="zh-CN">
              <a:solidFill>
                <a:prstClr val="black"/>
              </a:solidFill>
            </a:endParaRPr>
          </a:p>
        </p:txBody>
      </p:sp>
      <p:sp>
        <p:nvSpPr>
          <p:cNvPr id="29703" name="Slide Number Placeholder 6"/>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2" charset="0"/>
                <a:ea typeface="宋体" charset="-122"/>
              </a:defRPr>
            </a:lvl1pPr>
            <a:lvl2pPr marL="742950" indent="-285750" eaLnBrk="0" hangingPunct="0">
              <a:defRPr>
                <a:solidFill>
                  <a:schemeClr val="tx1"/>
                </a:solidFill>
                <a:latin typeface="Calibri" pitchFamily="32" charset="0"/>
                <a:ea typeface="宋体" charset="-122"/>
              </a:defRPr>
            </a:lvl2pPr>
            <a:lvl3pPr marL="1143000" indent="-228600" eaLnBrk="0" hangingPunct="0">
              <a:defRPr>
                <a:solidFill>
                  <a:schemeClr val="tx1"/>
                </a:solidFill>
                <a:latin typeface="Calibri" pitchFamily="32" charset="0"/>
                <a:ea typeface="宋体" charset="-122"/>
              </a:defRPr>
            </a:lvl3pPr>
            <a:lvl4pPr marL="1600200" indent="-228600" eaLnBrk="0" hangingPunct="0">
              <a:defRPr>
                <a:solidFill>
                  <a:schemeClr val="tx1"/>
                </a:solidFill>
                <a:latin typeface="Calibri" pitchFamily="32" charset="0"/>
                <a:ea typeface="宋体" charset="-122"/>
              </a:defRPr>
            </a:lvl4pPr>
            <a:lvl5pPr marL="2057400" indent="-228600" eaLnBrk="0" hangingPunct="0">
              <a:defRPr>
                <a:solidFill>
                  <a:schemeClr val="tx1"/>
                </a:solidFill>
                <a:latin typeface="Calibri" pitchFamily="32" charset="0"/>
                <a:ea typeface="宋体" charset="-122"/>
              </a:defRPr>
            </a:lvl5pPr>
            <a:lvl6pPr marL="2514600" indent="-228600" eaLnBrk="0" fontAlgn="base" hangingPunct="0">
              <a:spcBef>
                <a:spcPct val="0"/>
              </a:spcBef>
              <a:spcAft>
                <a:spcPct val="0"/>
              </a:spcAft>
              <a:defRPr>
                <a:solidFill>
                  <a:schemeClr val="tx1"/>
                </a:solidFill>
                <a:latin typeface="Calibri" pitchFamily="32" charset="0"/>
                <a:ea typeface="宋体" charset="-122"/>
              </a:defRPr>
            </a:lvl6pPr>
            <a:lvl7pPr marL="2971800" indent="-228600" eaLnBrk="0" fontAlgn="base" hangingPunct="0">
              <a:spcBef>
                <a:spcPct val="0"/>
              </a:spcBef>
              <a:spcAft>
                <a:spcPct val="0"/>
              </a:spcAft>
              <a:defRPr>
                <a:solidFill>
                  <a:schemeClr val="tx1"/>
                </a:solidFill>
                <a:latin typeface="Calibri" pitchFamily="32" charset="0"/>
                <a:ea typeface="宋体" charset="-122"/>
              </a:defRPr>
            </a:lvl7pPr>
            <a:lvl8pPr marL="3429000" indent="-228600" eaLnBrk="0" fontAlgn="base" hangingPunct="0">
              <a:spcBef>
                <a:spcPct val="0"/>
              </a:spcBef>
              <a:spcAft>
                <a:spcPct val="0"/>
              </a:spcAft>
              <a:defRPr>
                <a:solidFill>
                  <a:schemeClr val="tx1"/>
                </a:solidFill>
                <a:latin typeface="Calibri" pitchFamily="32" charset="0"/>
                <a:ea typeface="宋体" charset="-122"/>
              </a:defRPr>
            </a:lvl8pPr>
            <a:lvl9pPr marL="3886200" indent="-228600" eaLnBrk="0" fontAlgn="base" hangingPunct="0">
              <a:spcBef>
                <a:spcPct val="0"/>
              </a:spcBef>
              <a:spcAft>
                <a:spcPct val="0"/>
              </a:spcAft>
              <a:defRPr>
                <a:solidFill>
                  <a:schemeClr val="tx1"/>
                </a:solidFill>
                <a:latin typeface="Calibri" pitchFamily="32" charset="0"/>
                <a:ea typeface="宋体" charset="-122"/>
              </a:defRPr>
            </a:lvl9pPr>
          </a:lstStyle>
          <a:p>
            <a:pPr eaLnBrk="1" hangingPunct="1"/>
            <a:fld id="{188E6958-AB8E-4751-BD07-43B3E4065097}" type="slidenum">
              <a:rPr lang="en-US" altLang="zh-CN">
                <a:solidFill>
                  <a:prstClr val="black"/>
                </a:solidFill>
              </a:rPr>
              <a:pPr eaLnBrk="1" hangingPunct="1"/>
              <a:t>3</a:t>
            </a:fld>
            <a:endParaRPr lang="en-US" altLang="zh-CN">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zh-CN" dirty="0" smtClean="0">
                <a:latin typeface="Times New Roman" pitchFamily="18" charset="0"/>
              </a:rPr>
              <a:t>Control panel – every control and player status</a:t>
            </a:r>
          </a:p>
          <a:p>
            <a:pPr eaLnBrk="1" hangingPunct="1">
              <a:spcBef>
                <a:spcPct val="0"/>
              </a:spcBef>
            </a:pPr>
            <a:r>
              <a:rPr lang="en-US" altLang="zh-CN" dirty="0" smtClean="0">
                <a:latin typeface="Times New Roman" pitchFamily="18" charset="0"/>
              </a:rPr>
              <a:t>Radial action menu in combat (can be applied to enemy and characters themselves)</a:t>
            </a:r>
          </a:p>
        </p:txBody>
      </p:sp>
      <p:sp>
        <p:nvSpPr>
          <p:cNvPr id="29700" name="Header Placeholder 3"/>
          <p:cNvSpPr>
            <a:spLocks noGrp="1"/>
          </p:cNvSpPr>
          <p:nvPr>
            <p:ph type="hdr" sz="quarter"/>
          </p:nvPr>
        </p:nvSpPr>
        <p:spPr bwMode="auto">
          <a:xfrm>
            <a:off x="0" y="0"/>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2" charset="0"/>
                <a:ea typeface="宋体" charset="-122"/>
              </a:defRPr>
            </a:lvl1pPr>
            <a:lvl2pPr marL="742950" indent="-285750" eaLnBrk="0" hangingPunct="0">
              <a:defRPr>
                <a:solidFill>
                  <a:schemeClr val="tx1"/>
                </a:solidFill>
                <a:latin typeface="Calibri" pitchFamily="32" charset="0"/>
                <a:ea typeface="宋体" charset="-122"/>
              </a:defRPr>
            </a:lvl2pPr>
            <a:lvl3pPr marL="1143000" indent="-228600" eaLnBrk="0" hangingPunct="0">
              <a:defRPr>
                <a:solidFill>
                  <a:schemeClr val="tx1"/>
                </a:solidFill>
                <a:latin typeface="Calibri" pitchFamily="32" charset="0"/>
                <a:ea typeface="宋体" charset="-122"/>
              </a:defRPr>
            </a:lvl3pPr>
            <a:lvl4pPr marL="1600200" indent="-228600" eaLnBrk="0" hangingPunct="0">
              <a:defRPr>
                <a:solidFill>
                  <a:schemeClr val="tx1"/>
                </a:solidFill>
                <a:latin typeface="Calibri" pitchFamily="32" charset="0"/>
                <a:ea typeface="宋体" charset="-122"/>
              </a:defRPr>
            </a:lvl4pPr>
            <a:lvl5pPr marL="2057400" indent="-228600" eaLnBrk="0" hangingPunct="0">
              <a:defRPr>
                <a:solidFill>
                  <a:schemeClr val="tx1"/>
                </a:solidFill>
                <a:latin typeface="Calibri" pitchFamily="32" charset="0"/>
                <a:ea typeface="宋体" charset="-122"/>
              </a:defRPr>
            </a:lvl5pPr>
            <a:lvl6pPr marL="2514600" indent="-228600" eaLnBrk="0" fontAlgn="base" hangingPunct="0">
              <a:spcBef>
                <a:spcPct val="0"/>
              </a:spcBef>
              <a:spcAft>
                <a:spcPct val="0"/>
              </a:spcAft>
              <a:defRPr>
                <a:solidFill>
                  <a:schemeClr val="tx1"/>
                </a:solidFill>
                <a:latin typeface="Calibri" pitchFamily="32" charset="0"/>
                <a:ea typeface="宋体" charset="-122"/>
              </a:defRPr>
            </a:lvl6pPr>
            <a:lvl7pPr marL="2971800" indent="-228600" eaLnBrk="0" fontAlgn="base" hangingPunct="0">
              <a:spcBef>
                <a:spcPct val="0"/>
              </a:spcBef>
              <a:spcAft>
                <a:spcPct val="0"/>
              </a:spcAft>
              <a:defRPr>
                <a:solidFill>
                  <a:schemeClr val="tx1"/>
                </a:solidFill>
                <a:latin typeface="Calibri" pitchFamily="32" charset="0"/>
                <a:ea typeface="宋体" charset="-122"/>
              </a:defRPr>
            </a:lvl7pPr>
            <a:lvl8pPr marL="3429000" indent="-228600" eaLnBrk="0" fontAlgn="base" hangingPunct="0">
              <a:spcBef>
                <a:spcPct val="0"/>
              </a:spcBef>
              <a:spcAft>
                <a:spcPct val="0"/>
              </a:spcAft>
              <a:defRPr>
                <a:solidFill>
                  <a:schemeClr val="tx1"/>
                </a:solidFill>
                <a:latin typeface="Calibri" pitchFamily="32" charset="0"/>
                <a:ea typeface="宋体" charset="-122"/>
              </a:defRPr>
            </a:lvl8pPr>
            <a:lvl9pPr marL="3886200" indent="-228600" eaLnBrk="0" fontAlgn="base" hangingPunct="0">
              <a:spcBef>
                <a:spcPct val="0"/>
              </a:spcBef>
              <a:spcAft>
                <a:spcPct val="0"/>
              </a:spcAft>
              <a:defRPr>
                <a:solidFill>
                  <a:schemeClr val="tx1"/>
                </a:solidFill>
                <a:latin typeface="Calibri" pitchFamily="32" charset="0"/>
                <a:ea typeface="宋体" charset="-122"/>
              </a:defRPr>
            </a:lvl9pPr>
          </a:lstStyle>
          <a:p>
            <a:pPr eaLnBrk="1" hangingPunct="1"/>
            <a:endParaRPr lang="en-US" altLang="zh-CN">
              <a:solidFill>
                <a:prstClr val="black"/>
              </a:solidFill>
            </a:endParaRPr>
          </a:p>
        </p:txBody>
      </p:sp>
      <p:sp>
        <p:nvSpPr>
          <p:cNvPr id="29701" name="Date Placeholder 4"/>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2" charset="0"/>
                <a:ea typeface="宋体" charset="-122"/>
              </a:defRPr>
            </a:lvl1pPr>
            <a:lvl2pPr marL="742950" indent="-285750" eaLnBrk="0" hangingPunct="0">
              <a:defRPr>
                <a:solidFill>
                  <a:schemeClr val="tx1"/>
                </a:solidFill>
                <a:latin typeface="Calibri" pitchFamily="32" charset="0"/>
                <a:ea typeface="宋体" charset="-122"/>
              </a:defRPr>
            </a:lvl2pPr>
            <a:lvl3pPr marL="1143000" indent="-228600" eaLnBrk="0" hangingPunct="0">
              <a:defRPr>
                <a:solidFill>
                  <a:schemeClr val="tx1"/>
                </a:solidFill>
                <a:latin typeface="Calibri" pitchFamily="32" charset="0"/>
                <a:ea typeface="宋体" charset="-122"/>
              </a:defRPr>
            </a:lvl3pPr>
            <a:lvl4pPr marL="1600200" indent="-228600" eaLnBrk="0" hangingPunct="0">
              <a:defRPr>
                <a:solidFill>
                  <a:schemeClr val="tx1"/>
                </a:solidFill>
                <a:latin typeface="Calibri" pitchFamily="32" charset="0"/>
                <a:ea typeface="宋体" charset="-122"/>
              </a:defRPr>
            </a:lvl4pPr>
            <a:lvl5pPr marL="2057400" indent="-228600" eaLnBrk="0" hangingPunct="0">
              <a:defRPr>
                <a:solidFill>
                  <a:schemeClr val="tx1"/>
                </a:solidFill>
                <a:latin typeface="Calibri" pitchFamily="32" charset="0"/>
                <a:ea typeface="宋体" charset="-122"/>
              </a:defRPr>
            </a:lvl5pPr>
            <a:lvl6pPr marL="2514600" indent="-228600" eaLnBrk="0" fontAlgn="base" hangingPunct="0">
              <a:spcBef>
                <a:spcPct val="0"/>
              </a:spcBef>
              <a:spcAft>
                <a:spcPct val="0"/>
              </a:spcAft>
              <a:defRPr>
                <a:solidFill>
                  <a:schemeClr val="tx1"/>
                </a:solidFill>
                <a:latin typeface="Calibri" pitchFamily="32" charset="0"/>
                <a:ea typeface="宋体" charset="-122"/>
              </a:defRPr>
            </a:lvl6pPr>
            <a:lvl7pPr marL="2971800" indent="-228600" eaLnBrk="0" fontAlgn="base" hangingPunct="0">
              <a:spcBef>
                <a:spcPct val="0"/>
              </a:spcBef>
              <a:spcAft>
                <a:spcPct val="0"/>
              </a:spcAft>
              <a:defRPr>
                <a:solidFill>
                  <a:schemeClr val="tx1"/>
                </a:solidFill>
                <a:latin typeface="Calibri" pitchFamily="32" charset="0"/>
                <a:ea typeface="宋体" charset="-122"/>
              </a:defRPr>
            </a:lvl7pPr>
            <a:lvl8pPr marL="3429000" indent="-228600" eaLnBrk="0" fontAlgn="base" hangingPunct="0">
              <a:spcBef>
                <a:spcPct val="0"/>
              </a:spcBef>
              <a:spcAft>
                <a:spcPct val="0"/>
              </a:spcAft>
              <a:defRPr>
                <a:solidFill>
                  <a:schemeClr val="tx1"/>
                </a:solidFill>
                <a:latin typeface="Calibri" pitchFamily="32" charset="0"/>
                <a:ea typeface="宋体" charset="-122"/>
              </a:defRPr>
            </a:lvl8pPr>
            <a:lvl9pPr marL="3886200" indent="-228600" eaLnBrk="0" fontAlgn="base" hangingPunct="0">
              <a:spcBef>
                <a:spcPct val="0"/>
              </a:spcBef>
              <a:spcAft>
                <a:spcPct val="0"/>
              </a:spcAft>
              <a:defRPr>
                <a:solidFill>
                  <a:schemeClr val="tx1"/>
                </a:solidFill>
                <a:latin typeface="Calibri" pitchFamily="32" charset="0"/>
                <a:ea typeface="宋体" charset="-122"/>
              </a:defRPr>
            </a:lvl9pPr>
          </a:lstStyle>
          <a:p>
            <a:pPr eaLnBrk="1" hangingPunct="1"/>
            <a:fld id="{50CD294A-9FC1-4A3F-A1B3-897A96ACA681}" type="datetime8">
              <a:rPr lang="en-US" altLang="zh-CN">
                <a:solidFill>
                  <a:prstClr val="black"/>
                </a:solidFill>
              </a:rPr>
              <a:pPr eaLnBrk="1" hangingPunct="1"/>
              <a:t>10/24/2012 12:38 AM</a:t>
            </a:fld>
            <a:endParaRPr lang="en-US" altLang="zh-CN">
              <a:solidFill>
                <a:prstClr val="black"/>
              </a:solidFill>
            </a:endParaRPr>
          </a:p>
        </p:txBody>
      </p:sp>
      <p:sp>
        <p:nvSpPr>
          <p:cNvPr id="29702" name="Footer Placeholder 5"/>
          <p:cNvSpPr>
            <a:spLocks noGrp="1"/>
          </p:cNvSpPr>
          <p:nvPr>
            <p:ph type="ftr" sz="quarter" idx="4"/>
          </p:nvPr>
        </p:nvSpPr>
        <p:spPr bwMode="auto">
          <a:xfrm>
            <a:off x="0"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2" charset="0"/>
                <a:ea typeface="宋体" charset="-122"/>
              </a:defRPr>
            </a:lvl1pPr>
            <a:lvl2pPr marL="742950" indent="-285750" eaLnBrk="0" hangingPunct="0">
              <a:defRPr>
                <a:solidFill>
                  <a:schemeClr val="tx1"/>
                </a:solidFill>
                <a:latin typeface="Calibri" pitchFamily="32" charset="0"/>
                <a:ea typeface="宋体" charset="-122"/>
              </a:defRPr>
            </a:lvl2pPr>
            <a:lvl3pPr marL="1143000" indent="-228600" eaLnBrk="0" hangingPunct="0">
              <a:defRPr>
                <a:solidFill>
                  <a:schemeClr val="tx1"/>
                </a:solidFill>
                <a:latin typeface="Calibri" pitchFamily="32" charset="0"/>
                <a:ea typeface="宋体" charset="-122"/>
              </a:defRPr>
            </a:lvl3pPr>
            <a:lvl4pPr marL="1600200" indent="-228600" eaLnBrk="0" hangingPunct="0">
              <a:defRPr>
                <a:solidFill>
                  <a:schemeClr val="tx1"/>
                </a:solidFill>
                <a:latin typeface="Calibri" pitchFamily="32" charset="0"/>
                <a:ea typeface="宋体" charset="-122"/>
              </a:defRPr>
            </a:lvl4pPr>
            <a:lvl5pPr marL="2057400" indent="-228600" eaLnBrk="0" hangingPunct="0">
              <a:defRPr>
                <a:solidFill>
                  <a:schemeClr val="tx1"/>
                </a:solidFill>
                <a:latin typeface="Calibri" pitchFamily="32" charset="0"/>
                <a:ea typeface="宋体" charset="-122"/>
              </a:defRPr>
            </a:lvl5pPr>
            <a:lvl6pPr marL="2514600" indent="-228600" eaLnBrk="0" fontAlgn="base" hangingPunct="0">
              <a:spcBef>
                <a:spcPct val="0"/>
              </a:spcBef>
              <a:spcAft>
                <a:spcPct val="0"/>
              </a:spcAft>
              <a:defRPr>
                <a:solidFill>
                  <a:schemeClr val="tx1"/>
                </a:solidFill>
                <a:latin typeface="Calibri" pitchFamily="32" charset="0"/>
                <a:ea typeface="宋体" charset="-122"/>
              </a:defRPr>
            </a:lvl6pPr>
            <a:lvl7pPr marL="2971800" indent="-228600" eaLnBrk="0" fontAlgn="base" hangingPunct="0">
              <a:spcBef>
                <a:spcPct val="0"/>
              </a:spcBef>
              <a:spcAft>
                <a:spcPct val="0"/>
              </a:spcAft>
              <a:defRPr>
                <a:solidFill>
                  <a:schemeClr val="tx1"/>
                </a:solidFill>
                <a:latin typeface="Calibri" pitchFamily="32" charset="0"/>
                <a:ea typeface="宋体" charset="-122"/>
              </a:defRPr>
            </a:lvl7pPr>
            <a:lvl8pPr marL="3429000" indent="-228600" eaLnBrk="0" fontAlgn="base" hangingPunct="0">
              <a:spcBef>
                <a:spcPct val="0"/>
              </a:spcBef>
              <a:spcAft>
                <a:spcPct val="0"/>
              </a:spcAft>
              <a:defRPr>
                <a:solidFill>
                  <a:schemeClr val="tx1"/>
                </a:solidFill>
                <a:latin typeface="Calibri" pitchFamily="32" charset="0"/>
                <a:ea typeface="宋体" charset="-122"/>
              </a:defRPr>
            </a:lvl8pPr>
            <a:lvl9pPr marL="3886200" indent="-228600" eaLnBrk="0" fontAlgn="base" hangingPunct="0">
              <a:spcBef>
                <a:spcPct val="0"/>
              </a:spcBef>
              <a:spcAft>
                <a:spcPct val="0"/>
              </a:spcAft>
              <a:defRPr>
                <a:solidFill>
                  <a:schemeClr val="tx1"/>
                </a:solidFill>
                <a:latin typeface="Calibri" pitchFamily="32" charset="0"/>
                <a:ea typeface="宋体" charset="-122"/>
              </a:defRPr>
            </a:lvl9pPr>
          </a:lstStyle>
          <a:p>
            <a:pPr eaLnBrk="1" hangingPunct="1"/>
            <a:r>
              <a:rPr lang="en-US" altLang="zh-CN">
                <a:solidFill>
                  <a:srgbClr val="000000"/>
                </a:solidFill>
              </a:rPr>
              <a:t>© 2007 Microsoft Corporation. All rights reserved. Microsoft, Windows, Windows Vista and other product names are or may be registered trademarks and/or trademarks in the U.S. and/or other countries.</a:t>
            </a:r>
          </a:p>
          <a:p>
            <a:pPr eaLnBrk="1" hangingPunct="1"/>
            <a:r>
              <a:rPr lang="en-US" altLang="zh-CN">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altLang="zh-CN">
                <a:solidFill>
                  <a:srgbClr val="000000"/>
                </a:solidFill>
              </a:rPr>
            </a:br>
            <a:r>
              <a:rPr lang="en-US" altLang="zh-CN">
                <a:solidFill>
                  <a:srgbClr val="000000"/>
                </a:solidFill>
              </a:rPr>
              <a:t>MICROSOFT MAKES NO WARRANTIES, EXPRESS, IMPLIED OR STATUTORY, AS TO THE INFORMATION IN THIS PRESENTATION.</a:t>
            </a:r>
          </a:p>
          <a:p>
            <a:pPr eaLnBrk="1" hangingPunct="1"/>
            <a:endParaRPr lang="en-US" altLang="zh-CN">
              <a:solidFill>
                <a:prstClr val="black"/>
              </a:solidFill>
            </a:endParaRPr>
          </a:p>
        </p:txBody>
      </p:sp>
      <p:sp>
        <p:nvSpPr>
          <p:cNvPr id="29703" name="Slide Number Placeholder 6"/>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2" charset="0"/>
                <a:ea typeface="宋体" charset="-122"/>
              </a:defRPr>
            </a:lvl1pPr>
            <a:lvl2pPr marL="742950" indent="-285750" eaLnBrk="0" hangingPunct="0">
              <a:defRPr>
                <a:solidFill>
                  <a:schemeClr val="tx1"/>
                </a:solidFill>
                <a:latin typeface="Calibri" pitchFamily="32" charset="0"/>
                <a:ea typeface="宋体" charset="-122"/>
              </a:defRPr>
            </a:lvl2pPr>
            <a:lvl3pPr marL="1143000" indent="-228600" eaLnBrk="0" hangingPunct="0">
              <a:defRPr>
                <a:solidFill>
                  <a:schemeClr val="tx1"/>
                </a:solidFill>
                <a:latin typeface="Calibri" pitchFamily="32" charset="0"/>
                <a:ea typeface="宋体" charset="-122"/>
              </a:defRPr>
            </a:lvl3pPr>
            <a:lvl4pPr marL="1600200" indent="-228600" eaLnBrk="0" hangingPunct="0">
              <a:defRPr>
                <a:solidFill>
                  <a:schemeClr val="tx1"/>
                </a:solidFill>
                <a:latin typeface="Calibri" pitchFamily="32" charset="0"/>
                <a:ea typeface="宋体" charset="-122"/>
              </a:defRPr>
            </a:lvl4pPr>
            <a:lvl5pPr marL="2057400" indent="-228600" eaLnBrk="0" hangingPunct="0">
              <a:defRPr>
                <a:solidFill>
                  <a:schemeClr val="tx1"/>
                </a:solidFill>
                <a:latin typeface="Calibri" pitchFamily="32" charset="0"/>
                <a:ea typeface="宋体" charset="-122"/>
              </a:defRPr>
            </a:lvl5pPr>
            <a:lvl6pPr marL="2514600" indent="-228600" eaLnBrk="0" fontAlgn="base" hangingPunct="0">
              <a:spcBef>
                <a:spcPct val="0"/>
              </a:spcBef>
              <a:spcAft>
                <a:spcPct val="0"/>
              </a:spcAft>
              <a:defRPr>
                <a:solidFill>
                  <a:schemeClr val="tx1"/>
                </a:solidFill>
                <a:latin typeface="Calibri" pitchFamily="32" charset="0"/>
                <a:ea typeface="宋体" charset="-122"/>
              </a:defRPr>
            </a:lvl6pPr>
            <a:lvl7pPr marL="2971800" indent="-228600" eaLnBrk="0" fontAlgn="base" hangingPunct="0">
              <a:spcBef>
                <a:spcPct val="0"/>
              </a:spcBef>
              <a:spcAft>
                <a:spcPct val="0"/>
              </a:spcAft>
              <a:defRPr>
                <a:solidFill>
                  <a:schemeClr val="tx1"/>
                </a:solidFill>
                <a:latin typeface="Calibri" pitchFamily="32" charset="0"/>
                <a:ea typeface="宋体" charset="-122"/>
              </a:defRPr>
            </a:lvl7pPr>
            <a:lvl8pPr marL="3429000" indent="-228600" eaLnBrk="0" fontAlgn="base" hangingPunct="0">
              <a:spcBef>
                <a:spcPct val="0"/>
              </a:spcBef>
              <a:spcAft>
                <a:spcPct val="0"/>
              </a:spcAft>
              <a:defRPr>
                <a:solidFill>
                  <a:schemeClr val="tx1"/>
                </a:solidFill>
                <a:latin typeface="Calibri" pitchFamily="32" charset="0"/>
                <a:ea typeface="宋体" charset="-122"/>
              </a:defRPr>
            </a:lvl8pPr>
            <a:lvl9pPr marL="3886200" indent="-228600" eaLnBrk="0" fontAlgn="base" hangingPunct="0">
              <a:spcBef>
                <a:spcPct val="0"/>
              </a:spcBef>
              <a:spcAft>
                <a:spcPct val="0"/>
              </a:spcAft>
              <a:defRPr>
                <a:solidFill>
                  <a:schemeClr val="tx1"/>
                </a:solidFill>
                <a:latin typeface="Calibri" pitchFamily="32" charset="0"/>
                <a:ea typeface="宋体" charset="-122"/>
              </a:defRPr>
            </a:lvl9pPr>
          </a:lstStyle>
          <a:p>
            <a:pPr eaLnBrk="1" hangingPunct="1"/>
            <a:fld id="{188E6958-AB8E-4751-BD07-43B3E4065097}" type="slidenum">
              <a:rPr lang="en-US" altLang="zh-CN">
                <a:solidFill>
                  <a:prstClr val="black"/>
                </a:solidFill>
              </a:rPr>
              <a:pPr eaLnBrk="1" hangingPunct="1"/>
              <a:t>4</a:t>
            </a:fld>
            <a:endParaRPr lang="en-US" altLang="zh-CN">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zh-CN" dirty="0" smtClean="0"/>
              <a:t>From a free</a:t>
            </a:r>
            <a:r>
              <a:rPr lang="en-US" altLang="zh-CN" baseline="0" dirty="0" smtClean="0"/>
              <a:t> overlooking view</a:t>
            </a:r>
          </a:p>
          <a:p>
            <a:pPr eaLnBrk="1" hangingPunct="1">
              <a:spcBef>
                <a:spcPct val="0"/>
              </a:spcBef>
            </a:pPr>
            <a:r>
              <a:rPr lang="en-US" altLang="zh-CN" baseline="0" dirty="0" smtClean="0"/>
              <a:t>In the whole game even in battles all units are heroes</a:t>
            </a:r>
          </a:p>
          <a:p>
            <a:pPr eaLnBrk="1" hangingPunct="1">
              <a:spcBef>
                <a:spcPct val="0"/>
              </a:spcBef>
            </a:pPr>
            <a:r>
              <a:rPr lang="en-US" altLang="zh-CN" baseline="0" dirty="0" smtClean="0"/>
              <a:t>The content in the UI changes between day and night, but the avatars the still in player’s control</a:t>
            </a:r>
            <a:endParaRPr lang="en-US" altLang="zh-CN" dirty="0" smtClean="0"/>
          </a:p>
        </p:txBody>
      </p:sp>
      <p:sp>
        <p:nvSpPr>
          <p:cNvPr id="29700" name="Header Placeholder 3"/>
          <p:cNvSpPr>
            <a:spLocks noGrp="1"/>
          </p:cNvSpPr>
          <p:nvPr>
            <p:ph type="hdr" sz="quarter"/>
          </p:nvPr>
        </p:nvSpPr>
        <p:spPr bwMode="auto">
          <a:xfrm>
            <a:off x="0" y="0"/>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2" charset="0"/>
                <a:ea typeface="宋体" charset="-122"/>
              </a:defRPr>
            </a:lvl1pPr>
            <a:lvl2pPr marL="742950" indent="-285750" eaLnBrk="0" hangingPunct="0">
              <a:defRPr>
                <a:solidFill>
                  <a:schemeClr val="tx1"/>
                </a:solidFill>
                <a:latin typeface="Calibri" pitchFamily="32" charset="0"/>
                <a:ea typeface="宋体" charset="-122"/>
              </a:defRPr>
            </a:lvl2pPr>
            <a:lvl3pPr marL="1143000" indent="-228600" eaLnBrk="0" hangingPunct="0">
              <a:defRPr>
                <a:solidFill>
                  <a:schemeClr val="tx1"/>
                </a:solidFill>
                <a:latin typeface="Calibri" pitchFamily="32" charset="0"/>
                <a:ea typeface="宋体" charset="-122"/>
              </a:defRPr>
            </a:lvl3pPr>
            <a:lvl4pPr marL="1600200" indent="-228600" eaLnBrk="0" hangingPunct="0">
              <a:defRPr>
                <a:solidFill>
                  <a:schemeClr val="tx1"/>
                </a:solidFill>
                <a:latin typeface="Calibri" pitchFamily="32" charset="0"/>
                <a:ea typeface="宋体" charset="-122"/>
              </a:defRPr>
            </a:lvl4pPr>
            <a:lvl5pPr marL="2057400" indent="-228600" eaLnBrk="0" hangingPunct="0">
              <a:defRPr>
                <a:solidFill>
                  <a:schemeClr val="tx1"/>
                </a:solidFill>
                <a:latin typeface="Calibri" pitchFamily="32" charset="0"/>
                <a:ea typeface="宋体" charset="-122"/>
              </a:defRPr>
            </a:lvl5pPr>
            <a:lvl6pPr marL="2514600" indent="-228600" eaLnBrk="0" fontAlgn="base" hangingPunct="0">
              <a:spcBef>
                <a:spcPct val="0"/>
              </a:spcBef>
              <a:spcAft>
                <a:spcPct val="0"/>
              </a:spcAft>
              <a:defRPr>
                <a:solidFill>
                  <a:schemeClr val="tx1"/>
                </a:solidFill>
                <a:latin typeface="Calibri" pitchFamily="32" charset="0"/>
                <a:ea typeface="宋体" charset="-122"/>
              </a:defRPr>
            </a:lvl6pPr>
            <a:lvl7pPr marL="2971800" indent="-228600" eaLnBrk="0" fontAlgn="base" hangingPunct="0">
              <a:spcBef>
                <a:spcPct val="0"/>
              </a:spcBef>
              <a:spcAft>
                <a:spcPct val="0"/>
              </a:spcAft>
              <a:defRPr>
                <a:solidFill>
                  <a:schemeClr val="tx1"/>
                </a:solidFill>
                <a:latin typeface="Calibri" pitchFamily="32" charset="0"/>
                <a:ea typeface="宋体" charset="-122"/>
              </a:defRPr>
            </a:lvl7pPr>
            <a:lvl8pPr marL="3429000" indent="-228600" eaLnBrk="0" fontAlgn="base" hangingPunct="0">
              <a:spcBef>
                <a:spcPct val="0"/>
              </a:spcBef>
              <a:spcAft>
                <a:spcPct val="0"/>
              </a:spcAft>
              <a:defRPr>
                <a:solidFill>
                  <a:schemeClr val="tx1"/>
                </a:solidFill>
                <a:latin typeface="Calibri" pitchFamily="32" charset="0"/>
                <a:ea typeface="宋体" charset="-122"/>
              </a:defRPr>
            </a:lvl8pPr>
            <a:lvl9pPr marL="3886200" indent="-228600" eaLnBrk="0" fontAlgn="base" hangingPunct="0">
              <a:spcBef>
                <a:spcPct val="0"/>
              </a:spcBef>
              <a:spcAft>
                <a:spcPct val="0"/>
              </a:spcAft>
              <a:defRPr>
                <a:solidFill>
                  <a:schemeClr val="tx1"/>
                </a:solidFill>
                <a:latin typeface="Calibri" pitchFamily="32" charset="0"/>
                <a:ea typeface="宋体" charset="-122"/>
              </a:defRPr>
            </a:lvl9pPr>
          </a:lstStyle>
          <a:p>
            <a:pPr eaLnBrk="1" hangingPunct="1"/>
            <a:endParaRPr lang="en-US" altLang="zh-CN">
              <a:solidFill>
                <a:prstClr val="black"/>
              </a:solidFill>
            </a:endParaRPr>
          </a:p>
        </p:txBody>
      </p:sp>
      <p:sp>
        <p:nvSpPr>
          <p:cNvPr id="29701" name="Date Placeholder 4"/>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2" charset="0"/>
                <a:ea typeface="宋体" charset="-122"/>
              </a:defRPr>
            </a:lvl1pPr>
            <a:lvl2pPr marL="742950" indent="-285750" eaLnBrk="0" hangingPunct="0">
              <a:defRPr>
                <a:solidFill>
                  <a:schemeClr val="tx1"/>
                </a:solidFill>
                <a:latin typeface="Calibri" pitchFamily="32" charset="0"/>
                <a:ea typeface="宋体" charset="-122"/>
              </a:defRPr>
            </a:lvl2pPr>
            <a:lvl3pPr marL="1143000" indent="-228600" eaLnBrk="0" hangingPunct="0">
              <a:defRPr>
                <a:solidFill>
                  <a:schemeClr val="tx1"/>
                </a:solidFill>
                <a:latin typeface="Calibri" pitchFamily="32" charset="0"/>
                <a:ea typeface="宋体" charset="-122"/>
              </a:defRPr>
            </a:lvl3pPr>
            <a:lvl4pPr marL="1600200" indent="-228600" eaLnBrk="0" hangingPunct="0">
              <a:defRPr>
                <a:solidFill>
                  <a:schemeClr val="tx1"/>
                </a:solidFill>
                <a:latin typeface="Calibri" pitchFamily="32" charset="0"/>
                <a:ea typeface="宋体" charset="-122"/>
              </a:defRPr>
            </a:lvl4pPr>
            <a:lvl5pPr marL="2057400" indent="-228600" eaLnBrk="0" hangingPunct="0">
              <a:defRPr>
                <a:solidFill>
                  <a:schemeClr val="tx1"/>
                </a:solidFill>
                <a:latin typeface="Calibri" pitchFamily="32" charset="0"/>
                <a:ea typeface="宋体" charset="-122"/>
              </a:defRPr>
            </a:lvl5pPr>
            <a:lvl6pPr marL="2514600" indent="-228600" eaLnBrk="0" fontAlgn="base" hangingPunct="0">
              <a:spcBef>
                <a:spcPct val="0"/>
              </a:spcBef>
              <a:spcAft>
                <a:spcPct val="0"/>
              </a:spcAft>
              <a:defRPr>
                <a:solidFill>
                  <a:schemeClr val="tx1"/>
                </a:solidFill>
                <a:latin typeface="Calibri" pitchFamily="32" charset="0"/>
                <a:ea typeface="宋体" charset="-122"/>
              </a:defRPr>
            </a:lvl6pPr>
            <a:lvl7pPr marL="2971800" indent="-228600" eaLnBrk="0" fontAlgn="base" hangingPunct="0">
              <a:spcBef>
                <a:spcPct val="0"/>
              </a:spcBef>
              <a:spcAft>
                <a:spcPct val="0"/>
              </a:spcAft>
              <a:defRPr>
                <a:solidFill>
                  <a:schemeClr val="tx1"/>
                </a:solidFill>
                <a:latin typeface="Calibri" pitchFamily="32" charset="0"/>
                <a:ea typeface="宋体" charset="-122"/>
              </a:defRPr>
            </a:lvl7pPr>
            <a:lvl8pPr marL="3429000" indent="-228600" eaLnBrk="0" fontAlgn="base" hangingPunct="0">
              <a:spcBef>
                <a:spcPct val="0"/>
              </a:spcBef>
              <a:spcAft>
                <a:spcPct val="0"/>
              </a:spcAft>
              <a:defRPr>
                <a:solidFill>
                  <a:schemeClr val="tx1"/>
                </a:solidFill>
                <a:latin typeface="Calibri" pitchFamily="32" charset="0"/>
                <a:ea typeface="宋体" charset="-122"/>
              </a:defRPr>
            </a:lvl8pPr>
            <a:lvl9pPr marL="3886200" indent="-228600" eaLnBrk="0" fontAlgn="base" hangingPunct="0">
              <a:spcBef>
                <a:spcPct val="0"/>
              </a:spcBef>
              <a:spcAft>
                <a:spcPct val="0"/>
              </a:spcAft>
              <a:defRPr>
                <a:solidFill>
                  <a:schemeClr val="tx1"/>
                </a:solidFill>
                <a:latin typeface="Calibri" pitchFamily="32" charset="0"/>
                <a:ea typeface="宋体" charset="-122"/>
              </a:defRPr>
            </a:lvl9pPr>
          </a:lstStyle>
          <a:p>
            <a:pPr eaLnBrk="1" hangingPunct="1"/>
            <a:fld id="{50CD294A-9FC1-4A3F-A1B3-897A96ACA681}" type="datetime8">
              <a:rPr lang="en-US" altLang="zh-CN">
                <a:solidFill>
                  <a:prstClr val="black"/>
                </a:solidFill>
              </a:rPr>
              <a:pPr eaLnBrk="1" hangingPunct="1"/>
              <a:t>10/24/2012 12:38 AM</a:t>
            </a:fld>
            <a:endParaRPr lang="en-US" altLang="zh-CN">
              <a:solidFill>
                <a:prstClr val="black"/>
              </a:solidFill>
            </a:endParaRPr>
          </a:p>
        </p:txBody>
      </p:sp>
      <p:sp>
        <p:nvSpPr>
          <p:cNvPr id="29702" name="Footer Placeholder 5"/>
          <p:cNvSpPr>
            <a:spLocks noGrp="1"/>
          </p:cNvSpPr>
          <p:nvPr>
            <p:ph type="ftr" sz="quarter" idx="4"/>
          </p:nvPr>
        </p:nvSpPr>
        <p:spPr bwMode="auto">
          <a:xfrm>
            <a:off x="0"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2" charset="0"/>
                <a:ea typeface="宋体" charset="-122"/>
              </a:defRPr>
            </a:lvl1pPr>
            <a:lvl2pPr marL="742950" indent="-285750" eaLnBrk="0" hangingPunct="0">
              <a:defRPr>
                <a:solidFill>
                  <a:schemeClr val="tx1"/>
                </a:solidFill>
                <a:latin typeface="Calibri" pitchFamily="32" charset="0"/>
                <a:ea typeface="宋体" charset="-122"/>
              </a:defRPr>
            </a:lvl2pPr>
            <a:lvl3pPr marL="1143000" indent="-228600" eaLnBrk="0" hangingPunct="0">
              <a:defRPr>
                <a:solidFill>
                  <a:schemeClr val="tx1"/>
                </a:solidFill>
                <a:latin typeface="Calibri" pitchFamily="32" charset="0"/>
                <a:ea typeface="宋体" charset="-122"/>
              </a:defRPr>
            </a:lvl3pPr>
            <a:lvl4pPr marL="1600200" indent="-228600" eaLnBrk="0" hangingPunct="0">
              <a:defRPr>
                <a:solidFill>
                  <a:schemeClr val="tx1"/>
                </a:solidFill>
                <a:latin typeface="Calibri" pitchFamily="32" charset="0"/>
                <a:ea typeface="宋体" charset="-122"/>
              </a:defRPr>
            </a:lvl4pPr>
            <a:lvl5pPr marL="2057400" indent="-228600" eaLnBrk="0" hangingPunct="0">
              <a:defRPr>
                <a:solidFill>
                  <a:schemeClr val="tx1"/>
                </a:solidFill>
                <a:latin typeface="Calibri" pitchFamily="32" charset="0"/>
                <a:ea typeface="宋体" charset="-122"/>
              </a:defRPr>
            </a:lvl5pPr>
            <a:lvl6pPr marL="2514600" indent="-228600" eaLnBrk="0" fontAlgn="base" hangingPunct="0">
              <a:spcBef>
                <a:spcPct val="0"/>
              </a:spcBef>
              <a:spcAft>
                <a:spcPct val="0"/>
              </a:spcAft>
              <a:defRPr>
                <a:solidFill>
                  <a:schemeClr val="tx1"/>
                </a:solidFill>
                <a:latin typeface="Calibri" pitchFamily="32" charset="0"/>
                <a:ea typeface="宋体" charset="-122"/>
              </a:defRPr>
            </a:lvl6pPr>
            <a:lvl7pPr marL="2971800" indent="-228600" eaLnBrk="0" fontAlgn="base" hangingPunct="0">
              <a:spcBef>
                <a:spcPct val="0"/>
              </a:spcBef>
              <a:spcAft>
                <a:spcPct val="0"/>
              </a:spcAft>
              <a:defRPr>
                <a:solidFill>
                  <a:schemeClr val="tx1"/>
                </a:solidFill>
                <a:latin typeface="Calibri" pitchFamily="32" charset="0"/>
                <a:ea typeface="宋体" charset="-122"/>
              </a:defRPr>
            </a:lvl7pPr>
            <a:lvl8pPr marL="3429000" indent="-228600" eaLnBrk="0" fontAlgn="base" hangingPunct="0">
              <a:spcBef>
                <a:spcPct val="0"/>
              </a:spcBef>
              <a:spcAft>
                <a:spcPct val="0"/>
              </a:spcAft>
              <a:defRPr>
                <a:solidFill>
                  <a:schemeClr val="tx1"/>
                </a:solidFill>
                <a:latin typeface="Calibri" pitchFamily="32" charset="0"/>
                <a:ea typeface="宋体" charset="-122"/>
              </a:defRPr>
            </a:lvl8pPr>
            <a:lvl9pPr marL="3886200" indent="-228600" eaLnBrk="0" fontAlgn="base" hangingPunct="0">
              <a:spcBef>
                <a:spcPct val="0"/>
              </a:spcBef>
              <a:spcAft>
                <a:spcPct val="0"/>
              </a:spcAft>
              <a:defRPr>
                <a:solidFill>
                  <a:schemeClr val="tx1"/>
                </a:solidFill>
                <a:latin typeface="Calibri" pitchFamily="32" charset="0"/>
                <a:ea typeface="宋体" charset="-122"/>
              </a:defRPr>
            </a:lvl9pPr>
          </a:lstStyle>
          <a:p>
            <a:pPr eaLnBrk="1" hangingPunct="1"/>
            <a:r>
              <a:rPr lang="en-US" altLang="zh-CN">
                <a:solidFill>
                  <a:srgbClr val="000000"/>
                </a:solidFill>
              </a:rPr>
              <a:t>© 2007 Microsoft Corporation. All rights reserved. Microsoft, Windows, Windows Vista and other product names are or may be registered trademarks and/or trademarks in the U.S. and/or other countries.</a:t>
            </a:r>
          </a:p>
          <a:p>
            <a:pPr eaLnBrk="1" hangingPunct="1"/>
            <a:r>
              <a:rPr lang="en-US" altLang="zh-CN">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altLang="zh-CN">
                <a:solidFill>
                  <a:srgbClr val="000000"/>
                </a:solidFill>
              </a:rPr>
            </a:br>
            <a:r>
              <a:rPr lang="en-US" altLang="zh-CN">
                <a:solidFill>
                  <a:srgbClr val="000000"/>
                </a:solidFill>
              </a:rPr>
              <a:t>MICROSOFT MAKES NO WARRANTIES, EXPRESS, IMPLIED OR STATUTORY, AS TO THE INFORMATION IN THIS PRESENTATION.</a:t>
            </a:r>
          </a:p>
          <a:p>
            <a:pPr eaLnBrk="1" hangingPunct="1"/>
            <a:endParaRPr lang="en-US" altLang="zh-CN">
              <a:solidFill>
                <a:prstClr val="black"/>
              </a:solidFill>
            </a:endParaRPr>
          </a:p>
        </p:txBody>
      </p:sp>
      <p:sp>
        <p:nvSpPr>
          <p:cNvPr id="29703" name="Slide Number Placeholder 6"/>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2" charset="0"/>
                <a:ea typeface="宋体" charset="-122"/>
              </a:defRPr>
            </a:lvl1pPr>
            <a:lvl2pPr marL="742950" indent="-285750" eaLnBrk="0" hangingPunct="0">
              <a:defRPr>
                <a:solidFill>
                  <a:schemeClr val="tx1"/>
                </a:solidFill>
                <a:latin typeface="Calibri" pitchFamily="32" charset="0"/>
                <a:ea typeface="宋体" charset="-122"/>
              </a:defRPr>
            </a:lvl2pPr>
            <a:lvl3pPr marL="1143000" indent="-228600" eaLnBrk="0" hangingPunct="0">
              <a:defRPr>
                <a:solidFill>
                  <a:schemeClr val="tx1"/>
                </a:solidFill>
                <a:latin typeface="Calibri" pitchFamily="32" charset="0"/>
                <a:ea typeface="宋体" charset="-122"/>
              </a:defRPr>
            </a:lvl3pPr>
            <a:lvl4pPr marL="1600200" indent="-228600" eaLnBrk="0" hangingPunct="0">
              <a:defRPr>
                <a:solidFill>
                  <a:schemeClr val="tx1"/>
                </a:solidFill>
                <a:latin typeface="Calibri" pitchFamily="32" charset="0"/>
                <a:ea typeface="宋体" charset="-122"/>
              </a:defRPr>
            </a:lvl4pPr>
            <a:lvl5pPr marL="2057400" indent="-228600" eaLnBrk="0" hangingPunct="0">
              <a:defRPr>
                <a:solidFill>
                  <a:schemeClr val="tx1"/>
                </a:solidFill>
                <a:latin typeface="Calibri" pitchFamily="32" charset="0"/>
                <a:ea typeface="宋体" charset="-122"/>
              </a:defRPr>
            </a:lvl5pPr>
            <a:lvl6pPr marL="2514600" indent="-228600" eaLnBrk="0" fontAlgn="base" hangingPunct="0">
              <a:spcBef>
                <a:spcPct val="0"/>
              </a:spcBef>
              <a:spcAft>
                <a:spcPct val="0"/>
              </a:spcAft>
              <a:defRPr>
                <a:solidFill>
                  <a:schemeClr val="tx1"/>
                </a:solidFill>
                <a:latin typeface="Calibri" pitchFamily="32" charset="0"/>
                <a:ea typeface="宋体" charset="-122"/>
              </a:defRPr>
            </a:lvl6pPr>
            <a:lvl7pPr marL="2971800" indent="-228600" eaLnBrk="0" fontAlgn="base" hangingPunct="0">
              <a:spcBef>
                <a:spcPct val="0"/>
              </a:spcBef>
              <a:spcAft>
                <a:spcPct val="0"/>
              </a:spcAft>
              <a:defRPr>
                <a:solidFill>
                  <a:schemeClr val="tx1"/>
                </a:solidFill>
                <a:latin typeface="Calibri" pitchFamily="32" charset="0"/>
                <a:ea typeface="宋体" charset="-122"/>
              </a:defRPr>
            </a:lvl7pPr>
            <a:lvl8pPr marL="3429000" indent="-228600" eaLnBrk="0" fontAlgn="base" hangingPunct="0">
              <a:spcBef>
                <a:spcPct val="0"/>
              </a:spcBef>
              <a:spcAft>
                <a:spcPct val="0"/>
              </a:spcAft>
              <a:defRPr>
                <a:solidFill>
                  <a:schemeClr val="tx1"/>
                </a:solidFill>
                <a:latin typeface="Calibri" pitchFamily="32" charset="0"/>
                <a:ea typeface="宋体" charset="-122"/>
              </a:defRPr>
            </a:lvl8pPr>
            <a:lvl9pPr marL="3886200" indent="-228600" eaLnBrk="0" fontAlgn="base" hangingPunct="0">
              <a:spcBef>
                <a:spcPct val="0"/>
              </a:spcBef>
              <a:spcAft>
                <a:spcPct val="0"/>
              </a:spcAft>
              <a:defRPr>
                <a:solidFill>
                  <a:schemeClr val="tx1"/>
                </a:solidFill>
                <a:latin typeface="Calibri" pitchFamily="32" charset="0"/>
                <a:ea typeface="宋体" charset="-122"/>
              </a:defRPr>
            </a:lvl9pPr>
          </a:lstStyle>
          <a:p>
            <a:pPr eaLnBrk="1" hangingPunct="1"/>
            <a:fld id="{188E6958-AB8E-4751-BD07-43B3E4065097}" type="slidenum">
              <a:rPr lang="en-US" altLang="zh-CN">
                <a:solidFill>
                  <a:prstClr val="black"/>
                </a:solidFill>
              </a:rPr>
              <a:pPr eaLnBrk="1" hangingPunct="1"/>
              <a:t>5</a:t>
            </a:fld>
            <a:endParaRPr lang="en-US" altLang="zh-CN">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zh-CN" dirty="0" smtClean="0">
                <a:latin typeface="Times New Roman" pitchFamily="18" charset="0"/>
              </a:rPr>
              <a:t>Day: use credits</a:t>
            </a:r>
          </a:p>
          <a:p>
            <a:pPr eaLnBrk="1" hangingPunct="1">
              <a:spcBef>
                <a:spcPct val="0"/>
              </a:spcBef>
            </a:pPr>
            <a:r>
              <a:rPr lang="en-US" altLang="zh-CN" dirty="0" smtClean="0">
                <a:latin typeface="Times New Roman" pitchFamily="18" charset="0"/>
              </a:rPr>
              <a:t>Night: </a:t>
            </a:r>
            <a:r>
              <a:rPr lang="en-US" altLang="zh-CN" dirty="0" smtClean="0">
                <a:latin typeface="华文新魏"/>
              </a:rPr>
              <a:t>Amount determined by Credits as one’s consumption level and view is influenced by the disposable income subconsciously</a:t>
            </a:r>
          </a:p>
          <a:p>
            <a:pPr eaLnBrk="1" hangingPunct="1">
              <a:spcBef>
                <a:spcPct val="0"/>
              </a:spcBef>
            </a:pPr>
            <a:endParaRPr lang="en-US" altLang="zh-CN" smtClean="0">
              <a:latin typeface="华文新魏"/>
            </a:endParaRPr>
          </a:p>
          <a:p>
            <a:pPr eaLnBrk="1" hangingPunct="1">
              <a:spcBef>
                <a:spcPct val="0"/>
              </a:spcBef>
            </a:pPr>
            <a:endParaRPr lang="en-US" altLang="zh-CN" dirty="0" smtClean="0">
              <a:latin typeface="Times New Roman" pitchFamily="18" charset="0"/>
            </a:endParaRPr>
          </a:p>
        </p:txBody>
      </p:sp>
      <p:sp>
        <p:nvSpPr>
          <p:cNvPr id="29700" name="Header Placeholder 3"/>
          <p:cNvSpPr>
            <a:spLocks noGrp="1"/>
          </p:cNvSpPr>
          <p:nvPr>
            <p:ph type="hdr" sz="quarter"/>
          </p:nvPr>
        </p:nvSpPr>
        <p:spPr bwMode="auto">
          <a:xfrm>
            <a:off x="0" y="0"/>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2" charset="0"/>
                <a:ea typeface="宋体" charset="-122"/>
              </a:defRPr>
            </a:lvl1pPr>
            <a:lvl2pPr marL="742950" indent="-285750" eaLnBrk="0" hangingPunct="0">
              <a:defRPr>
                <a:solidFill>
                  <a:schemeClr val="tx1"/>
                </a:solidFill>
                <a:latin typeface="Calibri" pitchFamily="32" charset="0"/>
                <a:ea typeface="宋体" charset="-122"/>
              </a:defRPr>
            </a:lvl2pPr>
            <a:lvl3pPr marL="1143000" indent="-228600" eaLnBrk="0" hangingPunct="0">
              <a:defRPr>
                <a:solidFill>
                  <a:schemeClr val="tx1"/>
                </a:solidFill>
                <a:latin typeface="Calibri" pitchFamily="32" charset="0"/>
                <a:ea typeface="宋体" charset="-122"/>
              </a:defRPr>
            </a:lvl3pPr>
            <a:lvl4pPr marL="1600200" indent="-228600" eaLnBrk="0" hangingPunct="0">
              <a:defRPr>
                <a:solidFill>
                  <a:schemeClr val="tx1"/>
                </a:solidFill>
                <a:latin typeface="Calibri" pitchFamily="32" charset="0"/>
                <a:ea typeface="宋体" charset="-122"/>
              </a:defRPr>
            </a:lvl4pPr>
            <a:lvl5pPr marL="2057400" indent="-228600" eaLnBrk="0" hangingPunct="0">
              <a:defRPr>
                <a:solidFill>
                  <a:schemeClr val="tx1"/>
                </a:solidFill>
                <a:latin typeface="Calibri" pitchFamily="32" charset="0"/>
                <a:ea typeface="宋体" charset="-122"/>
              </a:defRPr>
            </a:lvl5pPr>
            <a:lvl6pPr marL="2514600" indent="-228600" eaLnBrk="0" fontAlgn="base" hangingPunct="0">
              <a:spcBef>
                <a:spcPct val="0"/>
              </a:spcBef>
              <a:spcAft>
                <a:spcPct val="0"/>
              </a:spcAft>
              <a:defRPr>
                <a:solidFill>
                  <a:schemeClr val="tx1"/>
                </a:solidFill>
                <a:latin typeface="Calibri" pitchFamily="32" charset="0"/>
                <a:ea typeface="宋体" charset="-122"/>
              </a:defRPr>
            </a:lvl6pPr>
            <a:lvl7pPr marL="2971800" indent="-228600" eaLnBrk="0" fontAlgn="base" hangingPunct="0">
              <a:spcBef>
                <a:spcPct val="0"/>
              </a:spcBef>
              <a:spcAft>
                <a:spcPct val="0"/>
              </a:spcAft>
              <a:defRPr>
                <a:solidFill>
                  <a:schemeClr val="tx1"/>
                </a:solidFill>
                <a:latin typeface="Calibri" pitchFamily="32" charset="0"/>
                <a:ea typeface="宋体" charset="-122"/>
              </a:defRPr>
            </a:lvl7pPr>
            <a:lvl8pPr marL="3429000" indent="-228600" eaLnBrk="0" fontAlgn="base" hangingPunct="0">
              <a:spcBef>
                <a:spcPct val="0"/>
              </a:spcBef>
              <a:spcAft>
                <a:spcPct val="0"/>
              </a:spcAft>
              <a:defRPr>
                <a:solidFill>
                  <a:schemeClr val="tx1"/>
                </a:solidFill>
                <a:latin typeface="Calibri" pitchFamily="32" charset="0"/>
                <a:ea typeface="宋体" charset="-122"/>
              </a:defRPr>
            </a:lvl8pPr>
            <a:lvl9pPr marL="3886200" indent="-228600" eaLnBrk="0" fontAlgn="base" hangingPunct="0">
              <a:spcBef>
                <a:spcPct val="0"/>
              </a:spcBef>
              <a:spcAft>
                <a:spcPct val="0"/>
              </a:spcAft>
              <a:defRPr>
                <a:solidFill>
                  <a:schemeClr val="tx1"/>
                </a:solidFill>
                <a:latin typeface="Calibri" pitchFamily="32" charset="0"/>
                <a:ea typeface="宋体" charset="-122"/>
              </a:defRPr>
            </a:lvl9pPr>
          </a:lstStyle>
          <a:p>
            <a:pPr eaLnBrk="1" hangingPunct="1"/>
            <a:endParaRPr lang="en-US" altLang="zh-CN">
              <a:solidFill>
                <a:prstClr val="black"/>
              </a:solidFill>
            </a:endParaRPr>
          </a:p>
        </p:txBody>
      </p:sp>
      <p:sp>
        <p:nvSpPr>
          <p:cNvPr id="29701" name="Date Placeholder 4"/>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2" charset="0"/>
                <a:ea typeface="宋体" charset="-122"/>
              </a:defRPr>
            </a:lvl1pPr>
            <a:lvl2pPr marL="742950" indent="-285750" eaLnBrk="0" hangingPunct="0">
              <a:defRPr>
                <a:solidFill>
                  <a:schemeClr val="tx1"/>
                </a:solidFill>
                <a:latin typeface="Calibri" pitchFamily="32" charset="0"/>
                <a:ea typeface="宋体" charset="-122"/>
              </a:defRPr>
            </a:lvl2pPr>
            <a:lvl3pPr marL="1143000" indent="-228600" eaLnBrk="0" hangingPunct="0">
              <a:defRPr>
                <a:solidFill>
                  <a:schemeClr val="tx1"/>
                </a:solidFill>
                <a:latin typeface="Calibri" pitchFamily="32" charset="0"/>
                <a:ea typeface="宋体" charset="-122"/>
              </a:defRPr>
            </a:lvl3pPr>
            <a:lvl4pPr marL="1600200" indent="-228600" eaLnBrk="0" hangingPunct="0">
              <a:defRPr>
                <a:solidFill>
                  <a:schemeClr val="tx1"/>
                </a:solidFill>
                <a:latin typeface="Calibri" pitchFamily="32" charset="0"/>
                <a:ea typeface="宋体" charset="-122"/>
              </a:defRPr>
            </a:lvl4pPr>
            <a:lvl5pPr marL="2057400" indent="-228600" eaLnBrk="0" hangingPunct="0">
              <a:defRPr>
                <a:solidFill>
                  <a:schemeClr val="tx1"/>
                </a:solidFill>
                <a:latin typeface="Calibri" pitchFamily="32" charset="0"/>
                <a:ea typeface="宋体" charset="-122"/>
              </a:defRPr>
            </a:lvl5pPr>
            <a:lvl6pPr marL="2514600" indent="-228600" eaLnBrk="0" fontAlgn="base" hangingPunct="0">
              <a:spcBef>
                <a:spcPct val="0"/>
              </a:spcBef>
              <a:spcAft>
                <a:spcPct val="0"/>
              </a:spcAft>
              <a:defRPr>
                <a:solidFill>
                  <a:schemeClr val="tx1"/>
                </a:solidFill>
                <a:latin typeface="Calibri" pitchFamily="32" charset="0"/>
                <a:ea typeface="宋体" charset="-122"/>
              </a:defRPr>
            </a:lvl6pPr>
            <a:lvl7pPr marL="2971800" indent="-228600" eaLnBrk="0" fontAlgn="base" hangingPunct="0">
              <a:spcBef>
                <a:spcPct val="0"/>
              </a:spcBef>
              <a:spcAft>
                <a:spcPct val="0"/>
              </a:spcAft>
              <a:defRPr>
                <a:solidFill>
                  <a:schemeClr val="tx1"/>
                </a:solidFill>
                <a:latin typeface="Calibri" pitchFamily="32" charset="0"/>
                <a:ea typeface="宋体" charset="-122"/>
              </a:defRPr>
            </a:lvl7pPr>
            <a:lvl8pPr marL="3429000" indent="-228600" eaLnBrk="0" fontAlgn="base" hangingPunct="0">
              <a:spcBef>
                <a:spcPct val="0"/>
              </a:spcBef>
              <a:spcAft>
                <a:spcPct val="0"/>
              </a:spcAft>
              <a:defRPr>
                <a:solidFill>
                  <a:schemeClr val="tx1"/>
                </a:solidFill>
                <a:latin typeface="Calibri" pitchFamily="32" charset="0"/>
                <a:ea typeface="宋体" charset="-122"/>
              </a:defRPr>
            </a:lvl8pPr>
            <a:lvl9pPr marL="3886200" indent="-228600" eaLnBrk="0" fontAlgn="base" hangingPunct="0">
              <a:spcBef>
                <a:spcPct val="0"/>
              </a:spcBef>
              <a:spcAft>
                <a:spcPct val="0"/>
              </a:spcAft>
              <a:defRPr>
                <a:solidFill>
                  <a:schemeClr val="tx1"/>
                </a:solidFill>
                <a:latin typeface="Calibri" pitchFamily="32" charset="0"/>
                <a:ea typeface="宋体" charset="-122"/>
              </a:defRPr>
            </a:lvl9pPr>
          </a:lstStyle>
          <a:p>
            <a:pPr eaLnBrk="1" hangingPunct="1"/>
            <a:fld id="{50CD294A-9FC1-4A3F-A1B3-897A96ACA681}" type="datetime8">
              <a:rPr lang="en-US" altLang="zh-CN">
                <a:solidFill>
                  <a:prstClr val="black"/>
                </a:solidFill>
              </a:rPr>
              <a:pPr eaLnBrk="1" hangingPunct="1"/>
              <a:t>10/24/2012 12:38 AM</a:t>
            </a:fld>
            <a:endParaRPr lang="en-US" altLang="zh-CN">
              <a:solidFill>
                <a:prstClr val="black"/>
              </a:solidFill>
            </a:endParaRPr>
          </a:p>
        </p:txBody>
      </p:sp>
      <p:sp>
        <p:nvSpPr>
          <p:cNvPr id="29702" name="Footer Placeholder 5"/>
          <p:cNvSpPr>
            <a:spLocks noGrp="1"/>
          </p:cNvSpPr>
          <p:nvPr>
            <p:ph type="ftr" sz="quarter" idx="4"/>
          </p:nvPr>
        </p:nvSpPr>
        <p:spPr bwMode="auto">
          <a:xfrm>
            <a:off x="0"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2" charset="0"/>
                <a:ea typeface="宋体" charset="-122"/>
              </a:defRPr>
            </a:lvl1pPr>
            <a:lvl2pPr marL="742950" indent="-285750" eaLnBrk="0" hangingPunct="0">
              <a:defRPr>
                <a:solidFill>
                  <a:schemeClr val="tx1"/>
                </a:solidFill>
                <a:latin typeface="Calibri" pitchFamily="32" charset="0"/>
                <a:ea typeface="宋体" charset="-122"/>
              </a:defRPr>
            </a:lvl2pPr>
            <a:lvl3pPr marL="1143000" indent="-228600" eaLnBrk="0" hangingPunct="0">
              <a:defRPr>
                <a:solidFill>
                  <a:schemeClr val="tx1"/>
                </a:solidFill>
                <a:latin typeface="Calibri" pitchFamily="32" charset="0"/>
                <a:ea typeface="宋体" charset="-122"/>
              </a:defRPr>
            </a:lvl3pPr>
            <a:lvl4pPr marL="1600200" indent="-228600" eaLnBrk="0" hangingPunct="0">
              <a:defRPr>
                <a:solidFill>
                  <a:schemeClr val="tx1"/>
                </a:solidFill>
                <a:latin typeface="Calibri" pitchFamily="32" charset="0"/>
                <a:ea typeface="宋体" charset="-122"/>
              </a:defRPr>
            </a:lvl4pPr>
            <a:lvl5pPr marL="2057400" indent="-228600" eaLnBrk="0" hangingPunct="0">
              <a:defRPr>
                <a:solidFill>
                  <a:schemeClr val="tx1"/>
                </a:solidFill>
                <a:latin typeface="Calibri" pitchFamily="32" charset="0"/>
                <a:ea typeface="宋体" charset="-122"/>
              </a:defRPr>
            </a:lvl5pPr>
            <a:lvl6pPr marL="2514600" indent="-228600" eaLnBrk="0" fontAlgn="base" hangingPunct="0">
              <a:spcBef>
                <a:spcPct val="0"/>
              </a:spcBef>
              <a:spcAft>
                <a:spcPct val="0"/>
              </a:spcAft>
              <a:defRPr>
                <a:solidFill>
                  <a:schemeClr val="tx1"/>
                </a:solidFill>
                <a:latin typeface="Calibri" pitchFamily="32" charset="0"/>
                <a:ea typeface="宋体" charset="-122"/>
              </a:defRPr>
            </a:lvl6pPr>
            <a:lvl7pPr marL="2971800" indent="-228600" eaLnBrk="0" fontAlgn="base" hangingPunct="0">
              <a:spcBef>
                <a:spcPct val="0"/>
              </a:spcBef>
              <a:spcAft>
                <a:spcPct val="0"/>
              </a:spcAft>
              <a:defRPr>
                <a:solidFill>
                  <a:schemeClr val="tx1"/>
                </a:solidFill>
                <a:latin typeface="Calibri" pitchFamily="32" charset="0"/>
                <a:ea typeface="宋体" charset="-122"/>
              </a:defRPr>
            </a:lvl7pPr>
            <a:lvl8pPr marL="3429000" indent="-228600" eaLnBrk="0" fontAlgn="base" hangingPunct="0">
              <a:spcBef>
                <a:spcPct val="0"/>
              </a:spcBef>
              <a:spcAft>
                <a:spcPct val="0"/>
              </a:spcAft>
              <a:defRPr>
                <a:solidFill>
                  <a:schemeClr val="tx1"/>
                </a:solidFill>
                <a:latin typeface="Calibri" pitchFamily="32" charset="0"/>
                <a:ea typeface="宋体" charset="-122"/>
              </a:defRPr>
            </a:lvl8pPr>
            <a:lvl9pPr marL="3886200" indent="-228600" eaLnBrk="0" fontAlgn="base" hangingPunct="0">
              <a:spcBef>
                <a:spcPct val="0"/>
              </a:spcBef>
              <a:spcAft>
                <a:spcPct val="0"/>
              </a:spcAft>
              <a:defRPr>
                <a:solidFill>
                  <a:schemeClr val="tx1"/>
                </a:solidFill>
                <a:latin typeface="Calibri" pitchFamily="32" charset="0"/>
                <a:ea typeface="宋体" charset="-122"/>
              </a:defRPr>
            </a:lvl9pPr>
          </a:lstStyle>
          <a:p>
            <a:pPr eaLnBrk="1" hangingPunct="1"/>
            <a:r>
              <a:rPr lang="en-US" altLang="zh-CN">
                <a:solidFill>
                  <a:srgbClr val="000000"/>
                </a:solidFill>
              </a:rPr>
              <a:t>© 2007 Microsoft Corporation. All rights reserved. Microsoft, Windows, Windows Vista and other product names are or may be registered trademarks and/or trademarks in the U.S. and/or other countries.</a:t>
            </a:r>
          </a:p>
          <a:p>
            <a:pPr eaLnBrk="1" hangingPunct="1"/>
            <a:r>
              <a:rPr lang="en-US" altLang="zh-CN">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altLang="zh-CN">
                <a:solidFill>
                  <a:srgbClr val="000000"/>
                </a:solidFill>
              </a:rPr>
            </a:br>
            <a:r>
              <a:rPr lang="en-US" altLang="zh-CN">
                <a:solidFill>
                  <a:srgbClr val="000000"/>
                </a:solidFill>
              </a:rPr>
              <a:t>MICROSOFT MAKES NO WARRANTIES, EXPRESS, IMPLIED OR STATUTORY, AS TO THE INFORMATION IN THIS PRESENTATION.</a:t>
            </a:r>
          </a:p>
          <a:p>
            <a:pPr eaLnBrk="1" hangingPunct="1"/>
            <a:endParaRPr lang="en-US" altLang="zh-CN">
              <a:solidFill>
                <a:prstClr val="black"/>
              </a:solidFill>
            </a:endParaRPr>
          </a:p>
        </p:txBody>
      </p:sp>
      <p:sp>
        <p:nvSpPr>
          <p:cNvPr id="29703" name="Slide Number Placeholder 6"/>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2" charset="0"/>
                <a:ea typeface="宋体" charset="-122"/>
              </a:defRPr>
            </a:lvl1pPr>
            <a:lvl2pPr marL="742950" indent="-285750" eaLnBrk="0" hangingPunct="0">
              <a:defRPr>
                <a:solidFill>
                  <a:schemeClr val="tx1"/>
                </a:solidFill>
                <a:latin typeface="Calibri" pitchFamily="32" charset="0"/>
                <a:ea typeface="宋体" charset="-122"/>
              </a:defRPr>
            </a:lvl2pPr>
            <a:lvl3pPr marL="1143000" indent="-228600" eaLnBrk="0" hangingPunct="0">
              <a:defRPr>
                <a:solidFill>
                  <a:schemeClr val="tx1"/>
                </a:solidFill>
                <a:latin typeface="Calibri" pitchFamily="32" charset="0"/>
                <a:ea typeface="宋体" charset="-122"/>
              </a:defRPr>
            </a:lvl3pPr>
            <a:lvl4pPr marL="1600200" indent="-228600" eaLnBrk="0" hangingPunct="0">
              <a:defRPr>
                <a:solidFill>
                  <a:schemeClr val="tx1"/>
                </a:solidFill>
                <a:latin typeface="Calibri" pitchFamily="32" charset="0"/>
                <a:ea typeface="宋体" charset="-122"/>
              </a:defRPr>
            </a:lvl4pPr>
            <a:lvl5pPr marL="2057400" indent="-228600" eaLnBrk="0" hangingPunct="0">
              <a:defRPr>
                <a:solidFill>
                  <a:schemeClr val="tx1"/>
                </a:solidFill>
                <a:latin typeface="Calibri" pitchFamily="32" charset="0"/>
                <a:ea typeface="宋体" charset="-122"/>
              </a:defRPr>
            </a:lvl5pPr>
            <a:lvl6pPr marL="2514600" indent="-228600" eaLnBrk="0" fontAlgn="base" hangingPunct="0">
              <a:spcBef>
                <a:spcPct val="0"/>
              </a:spcBef>
              <a:spcAft>
                <a:spcPct val="0"/>
              </a:spcAft>
              <a:defRPr>
                <a:solidFill>
                  <a:schemeClr val="tx1"/>
                </a:solidFill>
                <a:latin typeface="Calibri" pitchFamily="32" charset="0"/>
                <a:ea typeface="宋体" charset="-122"/>
              </a:defRPr>
            </a:lvl6pPr>
            <a:lvl7pPr marL="2971800" indent="-228600" eaLnBrk="0" fontAlgn="base" hangingPunct="0">
              <a:spcBef>
                <a:spcPct val="0"/>
              </a:spcBef>
              <a:spcAft>
                <a:spcPct val="0"/>
              </a:spcAft>
              <a:defRPr>
                <a:solidFill>
                  <a:schemeClr val="tx1"/>
                </a:solidFill>
                <a:latin typeface="Calibri" pitchFamily="32" charset="0"/>
                <a:ea typeface="宋体" charset="-122"/>
              </a:defRPr>
            </a:lvl7pPr>
            <a:lvl8pPr marL="3429000" indent="-228600" eaLnBrk="0" fontAlgn="base" hangingPunct="0">
              <a:spcBef>
                <a:spcPct val="0"/>
              </a:spcBef>
              <a:spcAft>
                <a:spcPct val="0"/>
              </a:spcAft>
              <a:defRPr>
                <a:solidFill>
                  <a:schemeClr val="tx1"/>
                </a:solidFill>
                <a:latin typeface="Calibri" pitchFamily="32" charset="0"/>
                <a:ea typeface="宋体" charset="-122"/>
              </a:defRPr>
            </a:lvl8pPr>
            <a:lvl9pPr marL="3886200" indent="-228600" eaLnBrk="0" fontAlgn="base" hangingPunct="0">
              <a:spcBef>
                <a:spcPct val="0"/>
              </a:spcBef>
              <a:spcAft>
                <a:spcPct val="0"/>
              </a:spcAft>
              <a:defRPr>
                <a:solidFill>
                  <a:schemeClr val="tx1"/>
                </a:solidFill>
                <a:latin typeface="Calibri" pitchFamily="32" charset="0"/>
                <a:ea typeface="宋体" charset="-122"/>
              </a:defRPr>
            </a:lvl9pPr>
          </a:lstStyle>
          <a:p>
            <a:pPr eaLnBrk="1" hangingPunct="1"/>
            <a:fld id="{188E6958-AB8E-4751-BD07-43B3E4065097}" type="slidenum">
              <a:rPr lang="en-US" altLang="zh-CN">
                <a:solidFill>
                  <a:prstClr val="black"/>
                </a:solidFill>
              </a:rPr>
              <a:pPr eaLnBrk="1" hangingPunct="1"/>
              <a:t>6</a:t>
            </a:fld>
            <a:endParaRPr lang="en-US" altLang="zh-CN">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zh-CN" dirty="0" smtClean="0"/>
              <a:t>Character</a:t>
            </a:r>
            <a:r>
              <a:rPr lang="en-US" altLang="zh-CN" baseline="0" dirty="0" smtClean="0"/>
              <a:t> developing, artifacts, feats, rewards…</a:t>
            </a:r>
          </a:p>
          <a:p>
            <a:pPr eaLnBrk="1" hangingPunct="1">
              <a:spcBef>
                <a:spcPct val="0"/>
              </a:spcBef>
            </a:pPr>
            <a:r>
              <a:rPr lang="en-US" altLang="zh-CN" baseline="0" dirty="0" smtClean="0"/>
              <a:t>The cupcake pleases the player and also the avatars he controls </a:t>
            </a:r>
            <a:endParaRPr lang="en-US" altLang="zh-CN" dirty="0" smtClean="0"/>
          </a:p>
        </p:txBody>
      </p:sp>
      <p:sp>
        <p:nvSpPr>
          <p:cNvPr id="29700" name="Header Placeholder 3"/>
          <p:cNvSpPr>
            <a:spLocks noGrp="1"/>
          </p:cNvSpPr>
          <p:nvPr>
            <p:ph type="hdr" sz="quarter"/>
          </p:nvPr>
        </p:nvSpPr>
        <p:spPr bwMode="auto">
          <a:xfrm>
            <a:off x="0" y="0"/>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2" charset="0"/>
                <a:ea typeface="宋体" charset="-122"/>
              </a:defRPr>
            </a:lvl1pPr>
            <a:lvl2pPr marL="742950" indent="-285750" eaLnBrk="0" hangingPunct="0">
              <a:defRPr>
                <a:solidFill>
                  <a:schemeClr val="tx1"/>
                </a:solidFill>
                <a:latin typeface="Calibri" pitchFamily="32" charset="0"/>
                <a:ea typeface="宋体" charset="-122"/>
              </a:defRPr>
            </a:lvl2pPr>
            <a:lvl3pPr marL="1143000" indent="-228600" eaLnBrk="0" hangingPunct="0">
              <a:defRPr>
                <a:solidFill>
                  <a:schemeClr val="tx1"/>
                </a:solidFill>
                <a:latin typeface="Calibri" pitchFamily="32" charset="0"/>
                <a:ea typeface="宋体" charset="-122"/>
              </a:defRPr>
            </a:lvl3pPr>
            <a:lvl4pPr marL="1600200" indent="-228600" eaLnBrk="0" hangingPunct="0">
              <a:defRPr>
                <a:solidFill>
                  <a:schemeClr val="tx1"/>
                </a:solidFill>
                <a:latin typeface="Calibri" pitchFamily="32" charset="0"/>
                <a:ea typeface="宋体" charset="-122"/>
              </a:defRPr>
            </a:lvl4pPr>
            <a:lvl5pPr marL="2057400" indent="-228600" eaLnBrk="0" hangingPunct="0">
              <a:defRPr>
                <a:solidFill>
                  <a:schemeClr val="tx1"/>
                </a:solidFill>
                <a:latin typeface="Calibri" pitchFamily="32" charset="0"/>
                <a:ea typeface="宋体" charset="-122"/>
              </a:defRPr>
            </a:lvl5pPr>
            <a:lvl6pPr marL="2514600" indent="-228600" eaLnBrk="0" fontAlgn="base" hangingPunct="0">
              <a:spcBef>
                <a:spcPct val="0"/>
              </a:spcBef>
              <a:spcAft>
                <a:spcPct val="0"/>
              </a:spcAft>
              <a:defRPr>
                <a:solidFill>
                  <a:schemeClr val="tx1"/>
                </a:solidFill>
                <a:latin typeface="Calibri" pitchFamily="32" charset="0"/>
                <a:ea typeface="宋体" charset="-122"/>
              </a:defRPr>
            </a:lvl6pPr>
            <a:lvl7pPr marL="2971800" indent="-228600" eaLnBrk="0" fontAlgn="base" hangingPunct="0">
              <a:spcBef>
                <a:spcPct val="0"/>
              </a:spcBef>
              <a:spcAft>
                <a:spcPct val="0"/>
              </a:spcAft>
              <a:defRPr>
                <a:solidFill>
                  <a:schemeClr val="tx1"/>
                </a:solidFill>
                <a:latin typeface="Calibri" pitchFamily="32" charset="0"/>
                <a:ea typeface="宋体" charset="-122"/>
              </a:defRPr>
            </a:lvl7pPr>
            <a:lvl8pPr marL="3429000" indent="-228600" eaLnBrk="0" fontAlgn="base" hangingPunct="0">
              <a:spcBef>
                <a:spcPct val="0"/>
              </a:spcBef>
              <a:spcAft>
                <a:spcPct val="0"/>
              </a:spcAft>
              <a:defRPr>
                <a:solidFill>
                  <a:schemeClr val="tx1"/>
                </a:solidFill>
                <a:latin typeface="Calibri" pitchFamily="32" charset="0"/>
                <a:ea typeface="宋体" charset="-122"/>
              </a:defRPr>
            </a:lvl8pPr>
            <a:lvl9pPr marL="3886200" indent="-228600" eaLnBrk="0" fontAlgn="base" hangingPunct="0">
              <a:spcBef>
                <a:spcPct val="0"/>
              </a:spcBef>
              <a:spcAft>
                <a:spcPct val="0"/>
              </a:spcAft>
              <a:defRPr>
                <a:solidFill>
                  <a:schemeClr val="tx1"/>
                </a:solidFill>
                <a:latin typeface="Calibri" pitchFamily="32" charset="0"/>
                <a:ea typeface="宋体" charset="-122"/>
              </a:defRPr>
            </a:lvl9pPr>
          </a:lstStyle>
          <a:p>
            <a:pPr eaLnBrk="1" hangingPunct="1"/>
            <a:endParaRPr lang="en-US" altLang="zh-CN">
              <a:solidFill>
                <a:prstClr val="black"/>
              </a:solidFill>
            </a:endParaRPr>
          </a:p>
        </p:txBody>
      </p:sp>
      <p:sp>
        <p:nvSpPr>
          <p:cNvPr id="29701" name="Date Placeholder 4"/>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2" charset="0"/>
                <a:ea typeface="宋体" charset="-122"/>
              </a:defRPr>
            </a:lvl1pPr>
            <a:lvl2pPr marL="742950" indent="-285750" eaLnBrk="0" hangingPunct="0">
              <a:defRPr>
                <a:solidFill>
                  <a:schemeClr val="tx1"/>
                </a:solidFill>
                <a:latin typeface="Calibri" pitchFamily="32" charset="0"/>
                <a:ea typeface="宋体" charset="-122"/>
              </a:defRPr>
            </a:lvl2pPr>
            <a:lvl3pPr marL="1143000" indent="-228600" eaLnBrk="0" hangingPunct="0">
              <a:defRPr>
                <a:solidFill>
                  <a:schemeClr val="tx1"/>
                </a:solidFill>
                <a:latin typeface="Calibri" pitchFamily="32" charset="0"/>
                <a:ea typeface="宋体" charset="-122"/>
              </a:defRPr>
            </a:lvl3pPr>
            <a:lvl4pPr marL="1600200" indent="-228600" eaLnBrk="0" hangingPunct="0">
              <a:defRPr>
                <a:solidFill>
                  <a:schemeClr val="tx1"/>
                </a:solidFill>
                <a:latin typeface="Calibri" pitchFamily="32" charset="0"/>
                <a:ea typeface="宋体" charset="-122"/>
              </a:defRPr>
            </a:lvl4pPr>
            <a:lvl5pPr marL="2057400" indent="-228600" eaLnBrk="0" hangingPunct="0">
              <a:defRPr>
                <a:solidFill>
                  <a:schemeClr val="tx1"/>
                </a:solidFill>
                <a:latin typeface="Calibri" pitchFamily="32" charset="0"/>
                <a:ea typeface="宋体" charset="-122"/>
              </a:defRPr>
            </a:lvl5pPr>
            <a:lvl6pPr marL="2514600" indent="-228600" eaLnBrk="0" fontAlgn="base" hangingPunct="0">
              <a:spcBef>
                <a:spcPct val="0"/>
              </a:spcBef>
              <a:spcAft>
                <a:spcPct val="0"/>
              </a:spcAft>
              <a:defRPr>
                <a:solidFill>
                  <a:schemeClr val="tx1"/>
                </a:solidFill>
                <a:latin typeface="Calibri" pitchFamily="32" charset="0"/>
                <a:ea typeface="宋体" charset="-122"/>
              </a:defRPr>
            </a:lvl6pPr>
            <a:lvl7pPr marL="2971800" indent="-228600" eaLnBrk="0" fontAlgn="base" hangingPunct="0">
              <a:spcBef>
                <a:spcPct val="0"/>
              </a:spcBef>
              <a:spcAft>
                <a:spcPct val="0"/>
              </a:spcAft>
              <a:defRPr>
                <a:solidFill>
                  <a:schemeClr val="tx1"/>
                </a:solidFill>
                <a:latin typeface="Calibri" pitchFamily="32" charset="0"/>
                <a:ea typeface="宋体" charset="-122"/>
              </a:defRPr>
            </a:lvl7pPr>
            <a:lvl8pPr marL="3429000" indent="-228600" eaLnBrk="0" fontAlgn="base" hangingPunct="0">
              <a:spcBef>
                <a:spcPct val="0"/>
              </a:spcBef>
              <a:spcAft>
                <a:spcPct val="0"/>
              </a:spcAft>
              <a:defRPr>
                <a:solidFill>
                  <a:schemeClr val="tx1"/>
                </a:solidFill>
                <a:latin typeface="Calibri" pitchFamily="32" charset="0"/>
                <a:ea typeface="宋体" charset="-122"/>
              </a:defRPr>
            </a:lvl8pPr>
            <a:lvl9pPr marL="3886200" indent="-228600" eaLnBrk="0" fontAlgn="base" hangingPunct="0">
              <a:spcBef>
                <a:spcPct val="0"/>
              </a:spcBef>
              <a:spcAft>
                <a:spcPct val="0"/>
              </a:spcAft>
              <a:defRPr>
                <a:solidFill>
                  <a:schemeClr val="tx1"/>
                </a:solidFill>
                <a:latin typeface="Calibri" pitchFamily="32" charset="0"/>
                <a:ea typeface="宋体" charset="-122"/>
              </a:defRPr>
            </a:lvl9pPr>
          </a:lstStyle>
          <a:p>
            <a:pPr eaLnBrk="1" hangingPunct="1"/>
            <a:fld id="{50CD294A-9FC1-4A3F-A1B3-897A96ACA681}" type="datetime8">
              <a:rPr lang="en-US" altLang="zh-CN">
                <a:solidFill>
                  <a:prstClr val="black"/>
                </a:solidFill>
              </a:rPr>
              <a:pPr eaLnBrk="1" hangingPunct="1"/>
              <a:t>10/24/2012 12:38 AM</a:t>
            </a:fld>
            <a:endParaRPr lang="en-US" altLang="zh-CN">
              <a:solidFill>
                <a:prstClr val="black"/>
              </a:solidFill>
            </a:endParaRPr>
          </a:p>
        </p:txBody>
      </p:sp>
      <p:sp>
        <p:nvSpPr>
          <p:cNvPr id="29702" name="Footer Placeholder 5"/>
          <p:cNvSpPr>
            <a:spLocks noGrp="1"/>
          </p:cNvSpPr>
          <p:nvPr>
            <p:ph type="ftr" sz="quarter" idx="4"/>
          </p:nvPr>
        </p:nvSpPr>
        <p:spPr bwMode="auto">
          <a:xfrm>
            <a:off x="0"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2" charset="0"/>
                <a:ea typeface="宋体" charset="-122"/>
              </a:defRPr>
            </a:lvl1pPr>
            <a:lvl2pPr marL="742950" indent="-285750" eaLnBrk="0" hangingPunct="0">
              <a:defRPr>
                <a:solidFill>
                  <a:schemeClr val="tx1"/>
                </a:solidFill>
                <a:latin typeface="Calibri" pitchFamily="32" charset="0"/>
                <a:ea typeface="宋体" charset="-122"/>
              </a:defRPr>
            </a:lvl2pPr>
            <a:lvl3pPr marL="1143000" indent="-228600" eaLnBrk="0" hangingPunct="0">
              <a:defRPr>
                <a:solidFill>
                  <a:schemeClr val="tx1"/>
                </a:solidFill>
                <a:latin typeface="Calibri" pitchFamily="32" charset="0"/>
                <a:ea typeface="宋体" charset="-122"/>
              </a:defRPr>
            </a:lvl3pPr>
            <a:lvl4pPr marL="1600200" indent="-228600" eaLnBrk="0" hangingPunct="0">
              <a:defRPr>
                <a:solidFill>
                  <a:schemeClr val="tx1"/>
                </a:solidFill>
                <a:latin typeface="Calibri" pitchFamily="32" charset="0"/>
                <a:ea typeface="宋体" charset="-122"/>
              </a:defRPr>
            </a:lvl4pPr>
            <a:lvl5pPr marL="2057400" indent="-228600" eaLnBrk="0" hangingPunct="0">
              <a:defRPr>
                <a:solidFill>
                  <a:schemeClr val="tx1"/>
                </a:solidFill>
                <a:latin typeface="Calibri" pitchFamily="32" charset="0"/>
                <a:ea typeface="宋体" charset="-122"/>
              </a:defRPr>
            </a:lvl5pPr>
            <a:lvl6pPr marL="2514600" indent="-228600" eaLnBrk="0" fontAlgn="base" hangingPunct="0">
              <a:spcBef>
                <a:spcPct val="0"/>
              </a:spcBef>
              <a:spcAft>
                <a:spcPct val="0"/>
              </a:spcAft>
              <a:defRPr>
                <a:solidFill>
                  <a:schemeClr val="tx1"/>
                </a:solidFill>
                <a:latin typeface="Calibri" pitchFamily="32" charset="0"/>
                <a:ea typeface="宋体" charset="-122"/>
              </a:defRPr>
            </a:lvl6pPr>
            <a:lvl7pPr marL="2971800" indent="-228600" eaLnBrk="0" fontAlgn="base" hangingPunct="0">
              <a:spcBef>
                <a:spcPct val="0"/>
              </a:spcBef>
              <a:spcAft>
                <a:spcPct val="0"/>
              </a:spcAft>
              <a:defRPr>
                <a:solidFill>
                  <a:schemeClr val="tx1"/>
                </a:solidFill>
                <a:latin typeface="Calibri" pitchFamily="32" charset="0"/>
                <a:ea typeface="宋体" charset="-122"/>
              </a:defRPr>
            </a:lvl7pPr>
            <a:lvl8pPr marL="3429000" indent="-228600" eaLnBrk="0" fontAlgn="base" hangingPunct="0">
              <a:spcBef>
                <a:spcPct val="0"/>
              </a:spcBef>
              <a:spcAft>
                <a:spcPct val="0"/>
              </a:spcAft>
              <a:defRPr>
                <a:solidFill>
                  <a:schemeClr val="tx1"/>
                </a:solidFill>
                <a:latin typeface="Calibri" pitchFamily="32" charset="0"/>
                <a:ea typeface="宋体" charset="-122"/>
              </a:defRPr>
            </a:lvl8pPr>
            <a:lvl9pPr marL="3886200" indent="-228600" eaLnBrk="0" fontAlgn="base" hangingPunct="0">
              <a:spcBef>
                <a:spcPct val="0"/>
              </a:spcBef>
              <a:spcAft>
                <a:spcPct val="0"/>
              </a:spcAft>
              <a:defRPr>
                <a:solidFill>
                  <a:schemeClr val="tx1"/>
                </a:solidFill>
                <a:latin typeface="Calibri" pitchFamily="32" charset="0"/>
                <a:ea typeface="宋体" charset="-122"/>
              </a:defRPr>
            </a:lvl9pPr>
          </a:lstStyle>
          <a:p>
            <a:pPr eaLnBrk="1" hangingPunct="1"/>
            <a:r>
              <a:rPr lang="en-US" altLang="zh-CN">
                <a:solidFill>
                  <a:srgbClr val="000000"/>
                </a:solidFill>
              </a:rPr>
              <a:t>© 2007 Microsoft Corporation. All rights reserved. Microsoft, Windows, Windows Vista and other product names are or may be registered trademarks and/or trademarks in the U.S. and/or other countries.</a:t>
            </a:r>
          </a:p>
          <a:p>
            <a:pPr eaLnBrk="1" hangingPunct="1"/>
            <a:r>
              <a:rPr lang="en-US" altLang="zh-CN">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altLang="zh-CN">
                <a:solidFill>
                  <a:srgbClr val="000000"/>
                </a:solidFill>
              </a:rPr>
            </a:br>
            <a:r>
              <a:rPr lang="en-US" altLang="zh-CN">
                <a:solidFill>
                  <a:srgbClr val="000000"/>
                </a:solidFill>
              </a:rPr>
              <a:t>MICROSOFT MAKES NO WARRANTIES, EXPRESS, IMPLIED OR STATUTORY, AS TO THE INFORMATION IN THIS PRESENTATION.</a:t>
            </a:r>
          </a:p>
          <a:p>
            <a:pPr eaLnBrk="1" hangingPunct="1"/>
            <a:endParaRPr lang="en-US" altLang="zh-CN">
              <a:solidFill>
                <a:prstClr val="black"/>
              </a:solidFill>
            </a:endParaRPr>
          </a:p>
        </p:txBody>
      </p:sp>
      <p:sp>
        <p:nvSpPr>
          <p:cNvPr id="29703" name="Slide Number Placeholder 6"/>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2" charset="0"/>
                <a:ea typeface="宋体" charset="-122"/>
              </a:defRPr>
            </a:lvl1pPr>
            <a:lvl2pPr marL="742950" indent="-285750" eaLnBrk="0" hangingPunct="0">
              <a:defRPr>
                <a:solidFill>
                  <a:schemeClr val="tx1"/>
                </a:solidFill>
                <a:latin typeface="Calibri" pitchFamily="32" charset="0"/>
                <a:ea typeface="宋体" charset="-122"/>
              </a:defRPr>
            </a:lvl2pPr>
            <a:lvl3pPr marL="1143000" indent="-228600" eaLnBrk="0" hangingPunct="0">
              <a:defRPr>
                <a:solidFill>
                  <a:schemeClr val="tx1"/>
                </a:solidFill>
                <a:latin typeface="Calibri" pitchFamily="32" charset="0"/>
                <a:ea typeface="宋体" charset="-122"/>
              </a:defRPr>
            </a:lvl3pPr>
            <a:lvl4pPr marL="1600200" indent="-228600" eaLnBrk="0" hangingPunct="0">
              <a:defRPr>
                <a:solidFill>
                  <a:schemeClr val="tx1"/>
                </a:solidFill>
                <a:latin typeface="Calibri" pitchFamily="32" charset="0"/>
                <a:ea typeface="宋体" charset="-122"/>
              </a:defRPr>
            </a:lvl4pPr>
            <a:lvl5pPr marL="2057400" indent="-228600" eaLnBrk="0" hangingPunct="0">
              <a:defRPr>
                <a:solidFill>
                  <a:schemeClr val="tx1"/>
                </a:solidFill>
                <a:latin typeface="Calibri" pitchFamily="32" charset="0"/>
                <a:ea typeface="宋体" charset="-122"/>
              </a:defRPr>
            </a:lvl5pPr>
            <a:lvl6pPr marL="2514600" indent="-228600" eaLnBrk="0" fontAlgn="base" hangingPunct="0">
              <a:spcBef>
                <a:spcPct val="0"/>
              </a:spcBef>
              <a:spcAft>
                <a:spcPct val="0"/>
              </a:spcAft>
              <a:defRPr>
                <a:solidFill>
                  <a:schemeClr val="tx1"/>
                </a:solidFill>
                <a:latin typeface="Calibri" pitchFamily="32" charset="0"/>
                <a:ea typeface="宋体" charset="-122"/>
              </a:defRPr>
            </a:lvl6pPr>
            <a:lvl7pPr marL="2971800" indent="-228600" eaLnBrk="0" fontAlgn="base" hangingPunct="0">
              <a:spcBef>
                <a:spcPct val="0"/>
              </a:spcBef>
              <a:spcAft>
                <a:spcPct val="0"/>
              </a:spcAft>
              <a:defRPr>
                <a:solidFill>
                  <a:schemeClr val="tx1"/>
                </a:solidFill>
                <a:latin typeface="Calibri" pitchFamily="32" charset="0"/>
                <a:ea typeface="宋体" charset="-122"/>
              </a:defRPr>
            </a:lvl7pPr>
            <a:lvl8pPr marL="3429000" indent="-228600" eaLnBrk="0" fontAlgn="base" hangingPunct="0">
              <a:spcBef>
                <a:spcPct val="0"/>
              </a:spcBef>
              <a:spcAft>
                <a:spcPct val="0"/>
              </a:spcAft>
              <a:defRPr>
                <a:solidFill>
                  <a:schemeClr val="tx1"/>
                </a:solidFill>
                <a:latin typeface="Calibri" pitchFamily="32" charset="0"/>
                <a:ea typeface="宋体" charset="-122"/>
              </a:defRPr>
            </a:lvl8pPr>
            <a:lvl9pPr marL="3886200" indent="-228600" eaLnBrk="0" fontAlgn="base" hangingPunct="0">
              <a:spcBef>
                <a:spcPct val="0"/>
              </a:spcBef>
              <a:spcAft>
                <a:spcPct val="0"/>
              </a:spcAft>
              <a:defRPr>
                <a:solidFill>
                  <a:schemeClr val="tx1"/>
                </a:solidFill>
                <a:latin typeface="Calibri" pitchFamily="32" charset="0"/>
                <a:ea typeface="宋体" charset="-122"/>
              </a:defRPr>
            </a:lvl9pPr>
          </a:lstStyle>
          <a:p>
            <a:pPr eaLnBrk="1" hangingPunct="1"/>
            <a:fld id="{188E6958-AB8E-4751-BD07-43B3E4065097}" type="slidenum">
              <a:rPr lang="en-US" altLang="zh-CN">
                <a:solidFill>
                  <a:prstClr val="black"/>
                </a:solidFill>
              </a:rPr>
              <a:pPr eaLnBrk="1" hangingPunct="1"/>
              <a:t>7</a:t>
            </a:fld>
            <a:endParaRPr lang="en-US" altLang="zh-CN">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zh-CN" dirty="0" smtClean="0"/>
              <a:t>In real life, normally death is caused by old age but this</a:t>
            </a:r>
            <a:r>
              <a:rPr lang="en-US" altLang="zh-CN" baseline="0" dirty="0" smtClean="0"/>
              <a:t> is not taken in to account because of the game’s time period</a:t>
            </a:r>
          </a:p>
          <a:p>
            <a:pPr eaLnBrk="1" hangingPunct="1">
              <a:spcBef>
                <a:spcPct val="0"/>
              </a:spcBef>
            </a:pPr>
            <a:r>
              <a:rPr lang="en-US" altLang="zh-CN" baseline="0" dirty="0" smtClean="0"/>
              <a:t>Two major factors in The Sims: Hunger and out of Energy</a:t>
            </a:r>
          </a:p>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a:pPr>
            <a:r>
              <a:rPr lang="en-US" altLang="zh-CN" dirty="0" smtClean="0">
                <a:latin typeface="华文新魏" charset="0"/>
              </a:rPr>
              <a:t>Reality affects Dream:</a:t>
            </a:r>
            <a:r>
              <a:rPr lang="en-US" altLang="zh-CN" baseline="0" dirty="0" smtClean="0">
                <a:latin typeface="华文新魏" charset="0"/>
              </a:rPr>
              <a:t> e.g. if the character has low energy in the day time he/she won’t have good combat performance</a:t>
            </a:r>
            <a:endParaRPr lang="en-US" altLang="zh-CN" dirty="0" smtClean="0">
              <a:latin typeface="华文新魏" charset="0"/>
            </a:endParaRPr>
          </a:p>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a:pPr>
            <a:r>
              <a:rPr lang="en-US" altLang="zh-CN" dirty="0" smtClean="0">
                <a:latin typeface="华文新魏" charset="0"/>
              </a:rPr>
              <a:t>Dream reflects Reality: e.g. in dream you</a:t>
            </a:r>
            <a:r>
              <a:rPr lang="en-US" altLang="zh-CN" baseline="0" dirty="0" smtClean="0">
                <a:latin typeface="华文新魏" charset="0"/>
              </a:rPr>
              <a:t> die, you die in reality e.g. the cupcake</a:t>
            </a:r>
            <a:endParaRPr lang="en-US" altLang="zh-CN" dirty="0" smtClean="0">
              <a:latin typeface="华文新魏" charset="0"/>
            </a:endParaRPr>
          </a:p>
          <a:p>
            <a:pPr eaLnBrk="1" hangingPunct="1">
              <a:spcBef>
                <a:spcPct val="0"/>
              </a:spcBef>
            </a:pPr>
            <a:endParaRPr lang="en-US" altLang="zh-CN" dirty="0" smtClean="0"/>
          </a:p>
        </p:txBody>
      </p:sp>
      <p:sp>
        <p:nvSpPr>
          <p:cNvPr id="29700" name="Header Placeholder 3"/>
          <p:cNvSpPr>
            <a:spLocks noGrp="1"/>
          </p:cNvSpPr>
          <p:nvPr>
            <p:ph type="hdr" sz="quarter"/>
          </p:nvPr>
        </p:nvSpPr>
        <p:spPr bwMode="auto">
          <a:xfrm>
            <a:off x="0" y="0"/>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2" charset="0"/>
                <a:ea typeface="宋体" charset="-122"/>
              </a:defRPr>
            </a:lvl1pPr>
            <a:lvl2pPr marL="742950" indent="-285750" eaLnBrk="0" hangingPunct="0">
              <a:defRPr>
                <a:solidFill>
                  <a:schemeClr val="tx1"/>
                </a:solidFill>
                <a:latin typeface="Calibri" pitchFamily="32" charset="0"/>
                <a:ea typeface="宋体" charset="-122"/>
              </a:defRPr>
            </a:lvl2pPr>
            <a:lvl3pPr marL="1143000" indent="-228600" eaLnBrk="0" hangingPunct="0">
              <a:defRPr>
                <a:solidFill>
                  <a:schemeClr val="tx1"/>
                </a:solidFill>
                <a:latin typeface="Calibri" pitchFamily="32" charset="0"/>
                <a:ea typeface="宋体" charset="-122"/>
              </a:defRPr>
            </a:lvl3pPr>
            <a:lvl4pPr marL="1600200" indent="-228600" eaLnBrk="0" hangingPunct="0">
              <a:defRPr>
                <a:solidFill>
                  <a:schemeClr val="tx1"/>
                </a:solidFill>
                <a:latin typeface="Calibri" pitchFamily="32" charset="0"/>
                <a:ea typeface="宋体" charset="-122"/>
              </a:defRPr>
            </a:lvl4pPr>
            <a:lvl5pPr marL="2057400" indent="-228600" eaLnBrk="0" hangingPunct="0">
              <a:defRPr>
                <a:solidFill>
                  <a:schemeClr val="tx1"/>
                </a:solidFill>
                <a:latin typeface="Calibri" pitchFamily="32" charset="0"/>
                <a:ea typeface="宋体" charset="-122"/>
              </a:defRPr>
            </a:lvl5pPr>
            <a:lvl6pPr marL="2514600" indent="-228600" eaLnBrk="0" fontAlgn="base" hangingPunct="0">
              <a:spcBef>
                <a:spcPct val="0"/>
              </a:spcBef>
              <a:spcAft>
                <a:spcPct val="0"/>
              </a:spcAft>
              <a:defRPr>
                <a:solidFill>
                  <a:schemeClr val="tx1"/>
                </a:solidFill>
                <a:latin typeface="Calibri" pitchFamily="32" charset="0"/>
                <a:ea typeface="宋体" charset="-122"/>
              </a:defRPr>
            </a:lvl6pPr>
            <a:lvl7pPr marL="2971800" indent="-228600" eaLnBrk="0" fontAlgn="base" hangingPunct="0">
              <a:spcBef>
                <a:spcPct val="0"/>
              </a:spcBef>
              <a:spcAft>
                <a:spcPct val="0"/>
              </a:spcAft>
              <a:defRPr>
                <a:solidFill>
                  <a:schemeClr val="tx1"/>
                </a:solidFill>
                <a:latin typeface="Calibri" pitchFamily="32" charset="0"/>
                <a:ea typeface="宋体" charset="-122"/>
              </a:defRPr>
            </a:lvl7pPr>
            <a:lvl8pPr marL="3429000" indent="-228600" eaLnBrk="0" fontAlgn="base" hangingPunct="0">
              <a:spcBef>
                <a:spcPct val="0"/>
              </a:spcBef>
              <a:spcAft>
                <a:spcPct val="0"/>
              </a:spcAft>
              <a:defRPr>
                <a:solidFill>
                  <a:schemeClr val="tx1"/>
                </a:solidFill>
                <a:latin typeface="Calibri" pitchFamily="32" charset="0"/>
                <a:ea typeface="宋体" charset="-122"/>
              </a:defRPr>
            </a:lvl8pPr>
            <a:lvl9pPr marL="3886200" indent="-228600" eaLnBrk="0" fontAlgn="base" hangingPunct="0">
              <a:spcBef>
                <a:spcPct val="0"/>
              </a:spcBef>
              <a:spcAft>
                <a:spcPct val="0"/>
              </a:spcAft>
              <a:defRPr>
                <a:solidFill>
                  <a:schemeClr val="tx1"/>
                </a:solidFill>
                <a:latin typeface="Calibri" pitchFamily="32" charset="0"/>
                <a:ea typeface="宋体" charset="-122"/>
              </a:defRPr>
            </a:lvl9pPr>
          </a:lstStyle>
          <a:p>
            <a:pPr eaLnBrk="1" hangingPunct="1"/>
            <a:endParaRPr lang="en-US" altLang="zh-CN">
              <a:solidFill>
                <a:prstClr val="black"/>
              </a:solidFill>
            </a:endParaRPr>
          </a:p>
        </p:txBody>
      </p:sp>
      <p:sp>
        <p:nvSpPr>
          <p:cNvPr id="29701" name="Date Placeholder 4"/>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2" charset="0"/>
                <a:ea typeface="宋体" charset="-122"/>
              </a:defRPr>
            </a:lvl1pPr>
            <a:lvl2pPr marL="742950" indent="-285750" eaLnBrk="0" hangingPunct="0">
              <a:defRPr>
                <a:solidFill>
                  <a:schemeClr val="tx1"/>
                </a:solidFill>
                <a:latin typeface="Calibri" pitchFamily="32" charset="0"/>
                <a:ea typeface="宋体" charset="-122"/>
              </a:defRPr>
            </a:lvl2pPr>
            <a:lvl3pPr marL="1143000" indent="-228600" eaLnBrk="0" hangingPunct="0">
              <a:defRPr>
                <a:solidFill>
                  <a:schemeClr val="tx1"/>
                </a:solidFill>
                <a:latin typeface="Calibri" pitchFamily="32" charset="0"/>
                <a:ea typeface="宋体" charset="-122"/>
              </a:defRPr>
            </a:lvl3pPr>
            <a:lvl4pPr marL="1600200" indent="-228600" eaLnBrk="0" hangingPunct="0">
              <a:defRPr>
                <a:solidFill>
                  <a:schemeClr val="tx1"/>
                </a:solidFill>
                <a:latin typeface="Calibri" pitchFamily="32" charset="0"/>
                <a:ea typeface="宋体" charset="-122"/>
              </a:defRPr>
            </a:lvl4pPr>
            <a:lvl5pPr marL="2057400" indent="-228600" eaLnBrk="0" hangingPunct="0">
              <a:defRPr>
                <a:solidFill>
                  <a:schemeClr val="tx1"/>
                </a:solidFill>
                <a:latin typeface="Calibri" pitchFamily="32" charset="0"/>
                <a:ea typeface="宋体" charset="-122"/>
              </a:defRPr>
            </a:lvl5pPr>
            <a:lvl6pPr marL="2514600" indent="-228600" eaLnBrk="0" fontAlgn="base" hangingPunct="0">
              <a:spcBef>
                <a:spcPct val="0"/>
              </a:spcBef>
              <a:spcAft>
                <a:spcPct val="0"/>
              </a:spcAft>
              <a:defRPr>
                <a:solidFill>
                  <a:schemeClr val="tx1"/>
                </a:solidFill>
                <a:latin typeface="Calibri" pitchFamily="32" charset="0"/>
                <a:ea typeface="宋体" charset="-122"/>
              </a:defRPr>
            </a:lvl6pPr>
            <a:lvl7pPr marL="2971800" indent="-228600" eaLnBrk="0" fontAlgn="base" hangingPunct="0">
              <a:spcBef>
                <a:spcPct val="0"/>
              </a:spcBef>
              <a:spcAft>
                <a:spcPct val="0"/>
              </a:spcAft>
              <a:defRPr>
                <a:solidFill>
                  <a:schemeClr val="tx1"/>
                </a:solidFill>
                <a:latin typeface="Calibri" pitchFamily="32" charset="0"/>
                <a:ea typeface="宋体" charset="-122"/>
              </a:defRPr>
            </a:lvl7pPr>
            <a:lvl8pPr marL="3429000" indent="-228600" eaLnBrk="0" fontAlgn="base" hangingPunct="0">
              <a:spcBef>
                <a:spcPct val="0"/>
              </a:spcBef>
              <a:spcAft>
                <a:spcPct val="0"/>
              </a:spcAft>
              <a:defRPr>
                <a:solidFill>
                  <a:schemeClr val="tx1"/>
                </a:solidFill>
                <a:latin typeface="Calibri" pitchFamily="32" charset="0"/>
                <a:ea typeface="宋体" charset="-122"/>
              </a:defRPr>
            </a:lvl8pPr>
            <a:lvl9pPr marL="3886200" indent="-228600" eaLnBrk="0" fontAlgn="base" hangingPunct="0">
              <a:spcBef>
                <a:spcPct val="0"/>
              </a:spcBef>
              <a:spcAft>
                <a:spcPct val="0"/>
              </a:spcAft>
              <a:defRPr>
                <a:solidFill>
                  <a:schemeClr val="tx1"/>
                </a:solidFill>
                <a:latin typeface="Calibri" pitchFamily="32" charset="0"/>
                <a:ea typeface="宋体" charset="-122"/>
              </a:defRPr>
            </a:lvl9pPr>
          </a:lstStyle>
          <a:p>
            <a:pPr eaLnBrk="1" hangingPunct="1"/>
            <a:fld id="{50CD294A-9FC1-4A3F-A1B3-897A96ACA681}" type="datetime8">
              <a:rPr lang="en-US" altLang="zh-CN">
                <a:solidFill>
                  <a:prstClr val="black"/>
                </a:solidFill>
              </a:rPr>
              <a:pPr eaLnBrk="1" hangingPunct="1"/>
              <a:t>10/24/2012 12:38 AM</a:t>
            </a:fld>
            <a:endParaRPr lang="en-US" altLang="zh-CN">
              <a:solidFill>
                <a:prstClr val="black"/>
              </a:solidFill>
            </a:endParaRPr>
          </a:p>
        </p:txBody>
      </p:sp>
      <p:sp>
        <p:nvSpPr>
          <p:cNvPr id="29702" name="Footer Placeholder 5"/>
          <p:cNvSpPr>
            <a:spLocks noGrp="1"/>
          </p:cNvSpPr>
          <p:nvPr>
            <p:ph type="ftr" sz="quarter" idx="4"/>
          </p:nvPr>
        </p:nvSpPr>
        <p:spPr bwMode="auto">
          <a:xfrm>
            <a:off x="0"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2" charset="0"/>
                <a:ea typeface="宋体" charset="-122"/>
              </a:defRPr>
            </a:lvl1pPr>
            <a:lvl2pPr marL="742950" indent="-285750" eaLnBrk="0" hangingPunct="0">
              <a:defRPr>
                <a:solidFill>
                  <a:schemeClr val="tx1"/>
                </a:solidFill>
                <a:latin typeface="Calibri" pitchFamily="32" charset="0"/>
                <a:ea typeface="宋体" charset="-122"/>
              </a:defRPr>
            </a:lvl2pPr>
            <a:lvl3pPr marL="1143000" indent="-228600" eaLnBrk="0" hangingPunct="0">
              <a:defRPr>
                <a:solidFill>
                  <a:schemeClr val="tx1"/>
                </a:solidFill>
                <a:latin typeface="Calibri" pitchFamily="32" charset="0"/>
                <a:ea typeface="宋体" charset="-122"/>
              </a:defRPr>
            </a:lvl3pPr>
            <a:lvl4pPr marL="1600200" indent="-228600" eaLnBrk="0" hangingPunct="0">
              <a:defRPr>
                <a:solidFill>
                  <a:schemeClr val="tx1"/>
                </a:solidFill>
                <a:latin typeface="Calibri" pitchFamily="32" charset="0"/>
                <a:ea typeface="宋体" charset="-122"/>
              </a:defRPr>
            </a:lvl4pPr>
            <a:lvl5pPr marL="2057400" indent="-228600" eaLnBrk="0" hangingPunct="0">
              <a:defRPr>
                <a:solidFill>
                  <a:schemeClr val="tx1"/>
                </a:solidFill>
                <a:latin typeface="Calibri" pitchFamily="32" charset="0"/>
                <a:ea typeface="宋体" charset="-122"/>
              </a:defRPr>
            </a:lvl5pPr>
            <a:lvl6pPr marL="2514600" indent="-228600" eaLnBrk="0" fontAlgn="base" hangingPunct="0">
              <a:spcBef>
                <a:spcPct val="0"/>
              </a:spcBef>
              <a:spcAft>
                <a:spcPct val="0"/>
              </a:spcAft>
              <a:defRPr>
                <a:solidFill>
                  <a:schemeClr val="tx1"/>
                </a:solidFill>
                <a:latin typeface="Calibri" pitchFamily="32" charset="0"/>
                <a:ea typeface="宋体" charset="-122"/>
              </a:defRPr>
            </a:lvl6pPr>
            <a:lvl7pPr marL="2971800" indent="-228600" eaLnBrk="0" fontAlgn="base" hangingPunct="0">
              <a:spcBef>
                <a:spcPct val="0"/>
              </a:spcBef>
              <a:spcAft>
                <a:spcPct val="0"/>
              </a:spcAft>
              <a:defRPr>
                <a:solidFill>
                  <a:schemeClr val="tx1"/>
                </a:solidFill>
                <a:latin typeface="Calibri" pitchFamily="32" charset="0"/>
                <a:ea typeface="宋体" charset="-122"/>
              </a:defRPr>
            </a:lvl7pPr>
            <a:lvl8pPr marL="3429000" indent="-228600" eaLnBrk="0" fontAlgn="base" hangingPunct="0">
              <a:spcBef>
                <a:spcPct val="0"/>
              </a:spcBef>
              <a:spcAft>
                <a:spcPct val="0"/>
              </a:spcAft>
              <a:defRPr>
                <a:solidFill>
                  <a:schemeClr val="tx1"/>
                </a:solidFill>
                <a:latin typeface="Calibri" pitchFamily="32" charset="0"/>
                <a:ea typeface="宋体" charset="-122"/>
              </a:defRPr>
            </a:lvl8pPr>
            <a:lvl9pPr marL="3886200" indent="-228600" eaLnBrk="0" fontAlgn="base" hangingPunct="0">
              <a:spcBef>
                <a:spcPct val="0"/>
              </a:spcBef>
              <a:spcAft>
                <a:spcPct val="0"/>
              </a:spcAft>
              <a:defRPr>
                <a:solidFill>
                  <a:schemeClr val="tx1"/>
                </a:solidFill>
                <a:latin typeface="Calibri" pitchFamily="32" charset="0"/>
                <a:ea typeface="宋体" charset="-122"/>
              </a:defRPr>
            </a:lvl9pPr>
          </a:lstStyle>
          <a:p>
            <a:pPr eaLnBrk="1" hangingPunct="1"/>
            <a:r>
              <a:rPr lang="en-US" altLang="zh-CN">
                <a:solidFill>
                  <a:srgbClr val="000000"/>
                </a:solidFill>
              </a:rPr>
              <a:t>© 2007 Microsoft Corporation. All rights reserved. Microsoft, Windows, Windows Vista and other product names are or may be registered trademarks and/or trademarks in the U.S. and/or other countries.</a:t>
            </a:r>
          </a:p>
          <a:p>
            <a:pPr eaLnBrk="1" hangingPunct="1"/>
            <a:r>
              <a:rPr lang="en-US" altLang="zh-CN">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altLang="zh-CN">
                <a:solidFill>
                  <a:srgbClr val="000000"/>
                </a:solidFill>
              </a:rPr>
            </a:br>
            <a:r>
              <a:rPr lang="en-US" altLang="zh-CN">
                <a:solidFill>
                  <a:srgbClr val="000000"/>
                </a:solidFill>
              </a:rPr>
              <a:t>MICROSOFT MAKES NO WARRANTIES, EXPRESS, IMPLIED OR STATUTORY, AS TO THE INFORMATION IN THIS PRESENTATION.</a:t>
            </a:r>
          </a:p>
          <a:p>
            <a:pPr eaLnBrk="1" hangingPunct="1"/>
            <a:endParaRPr lang="en-US" altLang="zh-CN">
              <a:solidFill>
                <a:prstClr val="black"/>
              </a:solidFill>
            </a:endParaRPr>
          </a:p>
        </p:txBody>
      </p:sp>
      <p:sp>
        <p:nvSpPr>
          <p:cNvPr id="29703" name="Slide Number Placeholder 6"/>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2" charset="0"/>
                <a:ea typeface="宋体" charset="-122"/>
              </a:defRPr>
            </a:lvl1pPr>
            <a:lvl2pPr marL="742950" indent="-285750" eaLnBrk="0" hangingPunct="0">
              <a:defRPr>
                <a:solidFill>
                  <a:schemeClr val="tx1"/>
                </a:solidFill>
                <a:latin typeface="Calibri" pitchFamily="32" charset="0"/>
                <a:ea typeface="宋体" charset="-122"/>
              </a:defRPr>
            </a:lvl2pPr>
            <a:lvl3pPr marL="1143000" indent="-228600" eaLnBrk="0" hangingPunct="0">
              <a:defRPr>
                <a:solidFill>
                  <a:schemeClr val="tx1"/>
                </a:solidFill>
                <a:latin typeface="Calibri" pitchFamily="32" charset="0"/>
                <a:ea typeface="宋体" charset="-122"/>
              </a:defRPr>
            </a:lvl3pPr>
            <a:lvl4pPr marL="1600200" indent="-228600" eaLnBrk="0" hangingPunct="0">
              <a:defRPr>
                <a:solidFill>
                  <a:schemeClr val="tx1"/>
                </a:solidFill>
                <a:latin typeface="Calibri" pitchFamily="32" charset="0"/>
                <a:ea typeface="宋体" charset="-122"/>
              </a:defRPr>
            </a:lvl4pPr>
            <a:lvl5pPr marL="2057400" indent="-228600" eaLnBrk="0" hangingPunct="0">
              <a:defRPr>
                <a:solidFill>
                  <a:schemeClr val="tx1"/>
                </a:solidFill>
                <a:latin typeface="Calibri" pitchFamily="32" charset="0"/>
                <a:ea typeface="宋体" charset="-122"/>
              </a:defRPr>
            </a:lvl5pPr>
            <a:lvl6pPr marL="2514600" indent="-228600" eaLnBrk="0" fontAlgn="base" hangingPunct="0">
              <a:spcBef>
                <a:spcPct val="0"/>
              </a:spcBef>
              <a:spcAft>
                <a:spcPct val="0"/>
              </a:spcAft>
              <a:defRPr>
                <a:solidFill>
                  <a:schemeClr val="tx1"/>
                </a:solidFill>
                <a:latin typeface="Calibri" pitchFamily="32" charset="0"/>
                <a:ea typeface="宋体" charset="-122"/>
              </a:defRPr>
            </a:lvl6pPr>
            <a:lvl7pPr marL="2971800" indent="-228600" eaLnBrk="0" fontAlgn="base" hangingPunct="0">
              <a:spcBef>
                <a:spcPct val="0"/>
              </a:spcBef>
              <a:spcAft>
                <a:spcPct val="0"/>
              </a:spcAft>
              <a:defRPr>
                <a:solidFill>
                  <a:schemeClr val="tx1"/>
                </a:solidFill>
                <a:latin typeface="Calibri" pitchFamily="32" charset="0"/>
                <a:ea typeface="宋体" charset="-122"/>
              </a:defRPr>
            </a:lvl7pPr>
            <a:lvl8pPr marL="3429000" indent="-228600" eaLnBrk="0" fontAlgn="base" hangingPunct="0">
              <a:spcBef>
                <a:spcPct val="0"/>
              </a:spcBef>
              <a:spcAft>
                <a:spcPct val="0"/>
              </a:spcAft>
              <a:defRPr>
                <a:solidFill>
                  <a:schemeClr val="tx1"/>
                </a:solidFill>
                <a:latin typeface="Calibri" pitchFamily="32" charset="0"/>
                <a:ea typeface="宋体" charset="-122"/>
              </a:defRPr>
            </a:lvl8pPr>
            <a:lvl9pPr marL="3886200" indent="-228600" eaLnBrk="0" fontAlgn="base" hangingPunct="0">
              <a:spcBef>
                <a:spcPct val="0"/>
              </a:spcBef>
              <a:spcAft>
                <a:spcPct val="0"/>
              </a:spcAft>
              <a:defRPr>
                <a:solidFill>
                  <a:schemeClr val="tx1"/>
                </a:solidFill>
                <a:latin typeface="Calibri" pitchFamily="32" charset="0"/>
                <a:ea typeface="宋体" charset="-122"/>
              </a:defRPr>
            </a:lvl9pPr>
          </a:lstStyle>
          <a:p>
            <a:pPr eaLnBrk="1" hangingPunct="1"/>
            <a:fld id="{188E6958-AB8E-4751-BD07-43B3E4065097}" type="slidenum">
              <a:rPr lang="en-US" altLang="zh-CN">
                <a:solidFill>
                  <a:prstClr val="black"/>
                </a:solidFill>
              </a:rPr>
              <a:pPr eaLnBrk="1" hangingPunct="1"/>
              <a:t>8</a:t>
            </a:fld>
            <a:endParaRPr lang="en-US" altLang="zh-CN">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a:pPr>
            <a:r>
              <a:rPr lang="en-US" altLang="zh-CN" dirty="0" smtClean="0">
                <a:latin typeface="华文新魏" charset="0"/>
              </a:rPr>
              <a:t>Use of random factors:</a:t>
            </a:r>
            <a:r>
              <a:rPr lang="en-US" altLang="zh-CN" baseline="0" dirty="0" smtClean="0">
                <a:latin typeface="华文新魏" charset="0"/>
              </a:rPr>
              <a:t> random number based mechanics </a:t>
            </a:r>
          </a:p>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a:pPr>
            <a:r>
              <a:rPr lang="en-US" altLang="zh-CN" dirty="0" smtClean="0">
                <a:latin typeface="华文新魏" charset="0"/>
              </a:rPr>
              <a:t>Majorly Chance</a:t>
            </a:r>
            <a:r>
              <a:rPr lang="en-US" altLang="zh-CN" baseline="0" dirty="0" smtClean="0">
                <a:latin typeface="华文新魏" charset="0"/>
              </a:rPr>
              <a:t> is applied to the game at night</a:t>
            </a:r>
          </a:p>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a:pPr>
            <a:r>
              <a:rPr lang="en-US" altLang="zh-CN" baseline="0" dirty="0" smtClean="0">
                <a:latin typeface="华文新魏" charset="0"/>
              </a:rPr>
              <a:t>But also has subtle effect on encounters in day time</a:t>
            </a:r>
            <a:endParaRPr lang="en-US" altLang="zh-CN" dirty="0" smtClean="0">
              <a:latin typeface="华文新魏" charset="0"/>
            </a:endParaRPr>
          </a:p>
          <a:p>
            <a:pPr eaLnBrk="1" hangingPunct="1">
              <a:spcBef>
                <a:spcPct val="0"/>
              </a:spcBef>
            </a:pPr>
            <a:endParaRPr lang="en-US" altLang="zh-CN" dirty="0" smtClean="0"/>
          </a:p>
        </p:txBody>
      </p:sp>
      <p:sp>
        <p:nvSpPr>
          <p:cNvPr id="29700" name="Header Placeholder 3"/>
          <p:cNvSpPr>
            <a:spLocks noGrp="1"/>
          </p:cNvSpPr>
          <p:nvPr>
            <p:ph type="hdr" sz="quarter"/>
          </p:nvPr>
        </p:nvSpPr>
        <p:spPr bwMode="auto">
          <a:xfrm>
            <a:off x="0" y="0"/>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2" charset="0"/>
                <a:ea typeface="宋体" charset="-122"/>
              </a:defRPr>
            </a:lvl1pPr>
            <a:lvl2pPr marL="742950" indent="-285750" eaLnBrk="0" hangingPunct="0">
              <a:defRPr>
                <a:solidFill>
                  <a:schemeClr val="tx1"/>
                </a:solidFill>
                <a:latin typeface="Calibri" pitchFamily="32" charset="0"/>
                <a:ea typeface="宋体" charset="-122"/>
              </a:defRPr>
            </a:lvl2pPr>
            <a:lvl3pPr marL="1143000" indent="-228600" eaLnBrk="0" hangingPunct="0">
              <a:defRPr>
                <a:solidFill>
                  <a:schemeClr val="tx1"/>
                </a:solidFill>
                <a:latin typeface="Calibri" pitchFamily="32" charset="0"/>
                <a:ea typeface="宋体" charset="-122"/>
              </a:defRPr>
            </a:lvl3pPr>
            <a:lvl4pPr marL="1600200" indent="-228600" eaLnBrk="0" hangingPunct="0">
              <a:defRPr>
                <a:solidFill>
                  <a:schemeClr val="tx1"/>
                </a:solidFill>
                <a:latin typeface="Calibri" pitchFamily="32" charset="0"/>
                <a:ea typeface="宋体" charset="-122"/>
              </a:defRPr>
            </a:lvl4pPr>
            <a:lvl5pPr marL="2057400" indent="-228600" eaLnBrk="0" hangingPunct="0">
              <a:defRPr>
                <a:solidFill>
                  <a:schemeClr val="tx1"/>
                </a:solidFill>
                <a:latin typeface="Calibri" pitchFamily="32" charset="0"/>
                <a:ea typeface="宋体" charset="-122"/>
              </a:defRPr>
            </a:lvl5pPr>
            <a:lvl6pPr marL="2514600" indent="-228600" eaLnBrk="0" fontAlgn="base" hangingPunct="0">
              <a:spcBef>
                <a:spcPct val="0"/>
              </a:spcBef>
              <a:spcAft>
                <a:spcPct val="0"/>
              </a:spcAft>
              <a:defRPr>
                <a:solidFill>
                  <a:schemeClr val="tx1"/>
                </a:solidFill>
                <a:latin typeface="Calibri" pitchFamily="32" charset="0"/>
                <a:ea typeface="宋体" charset="-122"/>
              </a:defRPr>
            </a:lvl6pPr>
            <a:lvl7pPr marL="2971800" indent="-228600" eaLnBrk="0" fontAlgn="base" hangingPunct="0">
              <a:spcBef>
                <a:spcPct val="0"/>
              </a:spcBef>
              <a:spcAft>
                <a:spcPct val="0"/>
              </a:spcAft>
              <a:defRPr>
                <a:solidFill>
                  <a:schemeClr val="tx1"/>
                </a:solidFill>
                <a:latin typeface="Calibri" pitchFamily="32" charset="0"/>
                <a:ea typeface="宋体" charset="-122"/>
              </a:defRPr>
            </a:lvl7pPr>
            <a:lvl8pPr marL="3429000" indent="-228600" eaLnBrk="0" fontAlgn="base" hangingPunct="0">
              <a:spcBef>
                <a:spcPct val="0"/>
              </a:spcBef>
              <a:spcAft>
                <a:spcPct val="0"/>
              </a:spcAft>
              <a:defRPr>
                <a:solidFill>
                  <a:schemeClr val="tx1"/>
                </a:solidFill>
                <a:latin typeface="Calibri" pitchFamily="32" charset="0"/>
                <a:ea typeface="宋体" charset="-122"/>
              </a:defRPr>
            </a:lvl8pPr>
            <a:lvl9pPr marL="3886200" indent="-228600" eaLnBrk="0" fontAlgn="base" hangingPunct="0">
              <a:spcBef>
                <a:spcPct val="0"/>
              </a:spcBef>
              <a:spcAft>
                <a:spcPct val="0"/>
              </a:spcAft>
              <a:defRPr>
                <a:solidFill>
                  <a:schemeClr val="tx1"/>
                </a:solidFill>
                <a:latin typeface="Calibri" pitchFamily="32" charset="0"/>
                <a:ea typeface="宋体" charset="-122"/>
              </a:defRPr>
            </a:lvl9pPr>
          </a:lstStyle>
          <a:p>
            <a:pPr eaLnBrk="1" hangingPunct="1"/>
            <a:endParaRPr lang="en-US" altLang="zh-CN">
              <a:solidFill>
                <a:prstClr val="black"/>
              </a:solidFill>
            </a:endParaRPr>
          </a:p>
        </p:txBody>
      </p:sp>
      <p:sp>
        <p:nvSpPr>
          <p:cNvPr id="29701" name="Date Placeholder 4"/>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2" charset="0"/>
                <a:ea typeface="宋体" charset="-122"/>
              </a:defRPr>
            </a:lvl1pPr>
            <a:lvl2pPr marL="742950" indent="-285750" eaLnBrk="0" hangingPunct="0">
              <a:defRPr>
                <a:solidFill>
                  <a:schemeClr val="tx1"/>
                </a:solidFill>
                <a:latin typeface="Calibri" pitchFamily="32" charset="0"/>
                <a:ea typeface="宋体" charset="-122"/>
              </a:defRPr>
            </a:lvl2pPr>
            <a:lvl3pPr marL="1143000" indent="-228600" eaLnBrk="0" hangingPunct="0">
              <a:defRPr>
                <a:solidFill>
                  <a:schemeClr val="tx1"/>
                </a:solidFill>
                <a:latin typeface="Calibri" pitchFamily="32" charset="0"/>
                <a:ea typeface="宋体" charset="-122"/>
              </a:defRPr>
            </a:lvl3pPr>
            <a:lvl4pPr marL="1600200" indent="-228600" eaLnBrk="0" hangingPunct="0">
              <a:defRPr>
                <a:solidFill>
                  <a:schemeClr val="tx1"/>
                </a:solidFill>
                <a:latin typeface="Calibri" pitchFamily="32" charset="0"/>
                <a:ea typeface="宋体" charset="-122"/>
              </a:defRPr>
            </a:lvl4pPr>
            <a:lvl5pPr marL="2057400" indent="-228600" eaLnBrk="0" hangingPunct="0">
              <a:defRPr>
                <a:solidFill>
                  <a:schemeClr val="tx1"/>
                </a:solidFill>
                <a:latin typeface="Calibri" pitchFamily="32" charset="0"/>
                <a:ea typeface="宋体" charset="-122"/>
              </a:defRPr>
            </a:lvl5pPr>
            <a:lvl6pPr marL="2514600" indent="-228600" eaLnBrk="0" fontAlgn="base" hangingPunct="0">
              <a:spcBef>
                <a:spcPct val="0"/>
              </a:spcBef>
              <a:spcAft>
                <a:spcPct val="0"/>
              </a:spcAft>
              <a:defRPr>
                <a:solidFill>
                  <a:schemeClr val="tx1"/>
                </a:solidFill>
                <a:latin typeface="Calibri" pitchFamily="32" charset="0"/>
                <a:ea typeface="宋体" charset="-122"/>
              </a:defRPr>
            </a:lvl6pPr>
            <a:lvl7pPr marL="2971800" indent="-228600" eaLnBrk="0" fontAlgn="base" hangingPunct="0">
              <a:spcBef>
                <a:spcPct val="0"/>
              </a:spcBef>
              <a:spcAft>
                <a:spcPct val="0"/>
              </a:spcAft>
              <a:defRPr>
                <a:solidFill>
                  <a:schemeClr val="tx1"/>
                </a:solidFill>
                <a:latin typeface="Calibri" pitchFamily="32" charset="0"/>
                <a:ea typeface="宋体" charset="-122"/>
              </a:defRPr>
            </a:lvl7pPr>
            <a:lvl8pPr marL="3429000" indent="-228600" eaLnBrk="0" fontAlgn="base" hangingPunct="0">
              <a:spcBef>
                <a:spcPct val="0"/>
              </a:spcBef>
              <a:spcAft>
                <a:spcPct val="0"/>
              </a:spcAft>
              <a:defRPr>
                <a:solidFill>
                  <a:schemeClr val="tx1"/>
                </a:solidFill>
                <a:latin typeface="Calibri" pitchFamily="32" charset="0"/>
                <a:ea typeface="宋体" charset="-122"/>
              </a:defRPr>
            </a:lvl8pPr>
            <a:lvl9pPr marL="3886200" indent="-228600" eaLnBrk="0" fontAlgn="base" hangingPunct="0">
              <a:spcBef>
                <a:spcPct val="0"/>
              </a:spcBef>
              <a:spcAft>
                <a:spcPct val="0"/>
              </a:spcAft>
              <a:defRPr>
                <a:solidFill>
                  <a:schemeClr val="tx1"/>
                </a:solidFill>
                <a:latin typeface="Calibri" pitchFamily="32" charset="0"/>
                <a:ea typeface="宋体" charset="-122"/>
              </a:defRPr>
            </a:lvl9pPr>
          </a:lstStyle>
          <a:p>
            <a:pPr eaLnBrk="1" hangingPunct="1"/>
            <a:fld id="{50CD294A-9FC1-4A3F-A1B3-897A96ACA681}" type="datetime8">
              <a:rPr lang="en-US" altLang="zh-CN">
                <a:solidFill>
                  <a:prstClr val="black"/>
                </a:solidFill>
              </a:rPr>
              <a:pPr eaLnBrk="1" hangingPunct="1"/>
              <a:t>10/24/2012 12:38 AM</a:t>
            </a:fld>
            <a:endParaRPr lang="en-US" altLang="zh-CN">
              <a:solidFill>
                <a:prstClr val="black"/>
              </a:solidFill>
            </a:endParaRPr>
          </a:p>
        </p:txBody>
      </p:sp>
      <p:sp>
        <p:nvSpPr>
          <p:cNvPr id="29702" name="Footer Placeholder 5"/>
          <p:cNvSpPr>
            <a:spLocks noGrp="1"/>
          </p:cNvSpPr>
          <p:nvPr>
            <p:ph type="ftr" sz="quarter" idx="4"/>
          </p:nvPr>
        </p:nvSpPr>
        <p:spPr bwMode="auto">
          <a:xfrm>
            <a:off x="0"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2" charset="0"/>
                <a:ea typeface="宋体" charset="-122"/>
              </a:defRPr>
            </a:lvl1pPr>
            <a:lvl2pPr marL="742950" indent="-285750" eaLnBrk="0" hangingPunct="0">
              <a:defRPr>
                <a:solidFill>
                  <a:schemeClr val="tx1"/>
                </a:solidFill>
                <a:latin typeface="Calibri" pitchFamily="32" charset="0"/>
                <a:ea typeface="宋体" charset="-122"/>
              </a:defRPr>
            </a:lvl2pPr>
            <a:lvl3pPr marL="1143000" indent="-228600" eaLnBrk="0" hangingPunct="0">
              <a:defRPr>
                <a:solidFill>
                  <a:schemeClr val="tx1"/>
                </a:solidFill>
                <a:latin typeface="Calibri" pitchFamily="32" charset="0"/>
                <a:ea typeface="宋体" charset="-122"/>
              </a:defRPr>
            </a:lvl3pPr>
            <a:lvl4pPr marL="1600200" indent="-228600" eaLnBrk="0" hangingPunct="0">
              <a:defRPr>
                <a:solidFill>
                  <a:schemeClr val="tx1"/>
                </a:solidFill>
                <a:latin typeface="Calibri" pitchFamily="32" charset="0"/>
                <a:ea typeface="宋体" charset="-122"/>
              </a:defRPr>
            </a:lvl4pPr>
            <a:lvl5pPr marL="2057400" indent="-228600" eaLnBrk="0" hangingPunct="0">
              <a:defRPr>
                <a:solidFill>
                  <a:schemeClr val="tx1"/>
                </a:solidFill>
                <a:latin typeface="Calibri" pitchFamily="32" charset="0"/>
                <a:ea typeface="宋体" charset="-122"/>
              </a:defRPr>
            </a:lvl5pPr>
            <a:lvl6pPr marL="2514600" indent="-228600" eaLnBrk="0" fontAlgn="base" hangingPunct="0">
              <a:spcBef>
                <a:spcPct val="0"/>
              </a:spcBef>
              <a:spcAft>
                <a:spcPct val="0"/>
              </a:spcAft>
              <a:defRPr>
                <a:solidFill>
                  <a:schemeClr val="tx1"/>
                </a:solidFill>
                <a:latin typeface="Calibri" pitchFamily="32" charset="0"/>
                <a:ea typeface="宋体" charset="-122"/>
              </a:defRPr>
            </a:lvl6pPr>
            <a:lvl7pPr marL="2971800" indent="-228600" eaLnBrk="0" fontAlgn="base" hangingPunct="0">
              <a:spcBef>
                <a:spcPct val="0"/>
              </a:spcBef>
              <a:spcAft>
                <a:spcPct val="0"/>
              </a:spcAft>
              <a:defRPr>
                <a:solidFill>
                  <a:schemeClr val="tx1"/>
                </a:solidFill>
                <a:latin typeface="Calibri" pitchFamily="32" charset="0"/>
                <a:ea typeface="宋体" charset="-122"/>
              </a:defRPr>
            </a:lvl7pPr>
            <a:lvl8pPr marL="3429000" indent="-228600" eaLnBrk="0" fontAlgn="base" hangingPunct="0">
              <a:spcBef>
                <a:spcPct val="0"/>
              </a:spcBef>
              <a:spcAft>
                <a:spcPct val="0"/>
              </a:spcAft>
              <a:defRPr>
                <a:solidFill>
                  <a:schemeClr val="tx1"/>
                </a:solidFill>
                <a:latin typeface="Calibri" pitchFamily="32" charset="0"/>
                <a:ea typeface="宋体" charset="-122"/>
              </a:defRPr>
            </a:lvl8pPr>
            <a:lvl9pPr marL="3886200" indent="-228600" eaLnBrk="0" fontAlgn="base" hangingPunct="0">
              <a:spcBef>
                <a:spcPct val="0"/>
              </a:spcBef>
              <a:spcAft>
                <a:spcPct val="0"/>
              </a:spcAft>
              <a:defRPr>
                <a:solidFill>
                  <a:schemeClr val="tx1"/>
                </a:solidFill>
                <a:latin typeface="Calibri" pitchFamily="32" charset="0"/>
                <a:ea typeface="宋体" charset="-122"/>
              </a:defRPr>
            </a:lvl9pPr>
          </a:lstStyle>
          <a:p>
            <a:pPr eaLnBrk="1" hangingPunct="1"/>
            <a:r>
              <a:rPr lang="en-US" altLang="zh-CN">
                <a:solidFill>
                  <a:srgbClr val="000000"/>
                </a:solidFill>
              </a:rPr>
              <a:t>© 2007 Microsoft Corporation. All rights reserved. Microsoft, Windows, Windows Vista and other product names are or may be registered trademarks and/or trademarks in the U.S. and/or other countries.</a:t>
            </a:r>
          </a:p>
          <a:p>
            <a:pPr eaLnBrk="1" hangingPunct="1"/>
            <a:r>
              <a:rPr lang="en-US" altLang="zh-CN">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altLang="zh-CN">
                <a:solidFill>
                  <a:srgbClr val="000000"/>
                </a:solidFill>
              </a:rPr>
            </a:br>
            <a:r>
              <a:rPr lang="en-US" altLang="zh-CN">
                <a:solidFill>
                  <a:srgbClr val="000000"/>
                </a:solidFill>
              </a:rPr>
              <a:t>MICROSOFT MAKES NO WARRANTIES, EXPRESS, IMPLIED OR STATUTORY, AS TO THE INFORMATION IN THIS PRESENTATION.</a:t>
            </a:r>
          </a:p>
          <a:p>
            <a:pPr eaLnBrk="1" hangingPunct="1"/>
            <a:endParaRPr lang="en-US" altLang="zh-CN">
              <a:solidFill>
                <a:prstClr val="black"/>
              </a:solidFill>
            </a:endParaRPr>
          </a:p>
        </p:txBody>
      </p:sp>
      <p:sp>
        <p:nvSpPr>
          <p:cNvPr id="29703" name="Slide Number Placeholder 6"/>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2" charset="0"/>
                <a:ea typeface="宋体" charset="-122"/>
              </a:defRPr>
            </a:lvl1pPr>
            <a:lvl2pPr marL="742950" indent="-285750" eaLnBrk="0" hangingPunct="0">
              <a:defRPr>
                <a:solidFill>
                  <a:schemeClr val="tx1"/>
                </a:solidFill>
                <a:latin typeface="Calibri" pitchFamily="32" charset="0"/>
                <a:ea typeface="宋体" charset="-122"/>
              </a:defRPr>
            </a:lvl2pPr>
            <a:lvl3pPr marL="1143000" indent="-228600" eaLnBrk="0" hangingPunct="0">
              <a:defRPr>
                <a:solidFill>
                  <a:schemeClr val="tx1"/>
                </a:solidFill>
                <a:latin typeface="Calibri" pitchFamily="32" charset="0"/>
                <a:ea typeface="宋体" charset="-122"/>
              </a:defRPr>
            </a:lvl3pPr>
            <a:lvl4pPr marL="1600200" indent="-228600" eaLnBrk="0" hangingPunct="0">
              <a:defRPr>
                <a:solidFill>
                  <a:schemeClr val="tx1"/>
                </a:solidFill>
                <a:latin typeface="Calibri" pitchFamily="32" charset="0"/>
                <a:ea typeface="宋体" charset="-122"/>
              </a:defRPr>
            </a:lvl4pPr>
            <a:lvl5pPr marL="2057400" indent="-228600" eaLnBrk="0" hangingPunct="0">
              <a:defRPr>
                <a:solidFill>
                  <a:schemeClr val="tx1"/>
                </a:solidFill>
                <a:latin typeface="Calibri" pitchFamily="32" charset="0"/>
                <a:ea typeface="宋体" charset="-122"/>
              </a:defRPr>
            </a:lvl5pPr>
            <a:lvl6pPr marL="2514600" indent="-228600" eaLnBrk="0" fontAlgn="base" hangingPunct="0">
              <a:spcBef>
                <a:spcPct val="0"/>
              </a:spcBef>
              <a:spcAft>
                <a:spcPct val="0"/>
              </a:spcAft>
              <a:defRPr>
                <a:solidFill>
                  <a:schemeClr val="tx1"/>
                </a:solidFill>
                <a:latin typeface="Calibri" pitchFamily="32" charset="0"/>
                <a:ea typeface="宋体" charset="-122"/>
              </a:defRPr>
            </a:lvl6pPr>
            <a:lvl7pPr marL="2971800" indent="-228600" eaLnBrk="0" fontAlgn="base" hangingPunct="0">
              <a:spcBef>
                <a:spcPct val="0"/>
              </a:spcBef>
              <a:spcAft>
                <a:spcPct val="0"/>
              </a:spcAft>
              <a:defRPr>
                <a:solidFill>
                  <a:schemeClr val="tx1"/>
                </a:solidFill>
                <a:latin typeface="Calibri" pitchFamily="32" charset="0"/>
                <a:ea typeface="宋体" charset="-122"/>
              </a:defRPr>
            </a:lvl7pPr>
            <a:lvl8pPr marL="3429000" indent="-228600" eaLnBrk="0" fontAlgn="base" hangingPunct="0">
              <a:spcBef>
                <a:spcPct val="0"/>
              </a:spcBef>
              <a:spcAft>
                <a:spcPct val="0"/>
              </a:spcAft>
              <a:defRPr>
                <a:solidFill>
                  <a:schemeClr val="tx1"/>
                </a:solidFill>
                <a:latin typeface="Calibri" pitchFamily="32" charset="0"/>
                <a:ea typeface="宋体" charset="-122"/>
              </a:defRPr>
            </a:lvl8pPr>
            <a:lvl9pPr marL="3886200" indent="-228600" eaLnBrk="0" fontAlgn="base" hangingPunct="0">
              <a:spcBef>
                <a:spcPct val="0"/>
              </a:spcBef>
              <a:spcAft>
                <a:spcPct val="0"/>
              </a:spcAft>
              <a:defRPr>
                <a:solidFill>
                  <a:schemeClr val="tx1"/>
                </a:solidFill>
                <a:latin typeface="Calibri" pitchFamily="32" charset="0"/>
                <a:ea typeface="宋体" charset="-122"/>
              </a:defRPr>
            </a:lvl9pPr>
          </a:lstStyle>
          <a:p>
            <a:pPr eaLnBrk="1" hangingPunct="1"/>
            <a:fld id="{188E6958-AB8E-4751-BD07-43B3E4065097}" type="slidenum">
              <a:rPr lang="en-US" altLang="zh-CN">
                <a:solidFill>
                  <a:prstClr val="black"/>
                </a:solidFill>
              </a:rPr>
              <a:pPr eaLnBrk="1" hangingPunct="1"/>
              <a:t>9</a:t>
            </a:fld>
            <a:endParaRPr lang="en-US" altLang="zh-CN">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zh-CN" dirty="0" smtClean="0"/>
              <a:t>Game of</a:t>
            </a:r>
            <a:r>
              <a:rPr lang="en-US" altLang="zh-CN" baseline="0" dirty="0" smtClean="0"/>
              <a:t> every game– everything</a:t>
            </a:r>
            <a:endParaRPr lang="en-US" altLang="zh-CN" dirty="0" smtClean="0"/>
          </a:p>
        </p:txBody>
      </p:sp>
      <p:sp>
        <p:nvSpPr>
          <p:cNvPr id="28676" name="Header Placeholder 3"/>
          <p:cNvSpPr>
            <a:spLocks noGrp="1"/>
          </p:cNvSpPr>
          <p:nvPr>
            <p:ph type="hdr" sz="quarter"/>
          </p:nvPr>
        </p:nvSpPr>
        <p:spPr bwMode="auto">
          <a:xfrm>
            <a:off x="0" y="0"/>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2" charset="0"/>
                <a:ea typeface="宋体" charset="-122"/>
              </a:defRPr>
            </a:lvl1pPr>
            <a:lvl2pPr marL="742950" indent="-285750" eaLnBrk="0" hangingPunct="0">
              <a:defRPr>
                <a:solidFill>
                  <a:schemeClr val="tx1"/>
                </a:solidFill>
                <a:latin typeface="Calibri" pitchFamily="32" charset="0"/>
                <a:ea typeface="宋体" charset="-122"/>
              </a:defRPr>
            </a:lvl2pPr>
            <a:lvl3pPr marL="1143000" indent="-228600" eaLnBrk="0" hangingPunct="0">
              <a:defRPr>
                <a:solidFill>
                  <a:schemeClr val="tx1"/>
                </a:solidFill>
                <a:latin typeface="Calibri" pitchFamily="32" charset="0"/>
                <a:ea typeface="宋体" charset="-122"/>
              </a:defRPr>
            </a:lvl3pPr>
            <a:lvl4pPr marL="1600200" indent="-228600" eaLnBrk="0" hangingPunct="0">
              <a:defRPr>
                <a:solidFill>
                  <a:schemeClr val="tx1"/>
                </a:solidFill>
                <a:latin typeface="Calibri" pitchFamily="32" charset="0"/>
                <a:ea typeface="宋体" charset="-122"/>
              </a:defRPr>
            </a:lvl4pPr>
            <a:lvl5pPr marL="2057400" indent="-228600" eaLnBrk="0" hangingPunct="0">
              <a:defRPr>
                <a:solidFill>
                  <a:schemeClr val="tx1"/>
                </a:solidFill>
                <a:latin typeface="Calibri" pitchFamily="32" charset="0"/>
                <a:ea typeface="宋体" charset="-122"/>
              </a:defRPr>
            </a:lvl5pPr>
            <a:lvl6pPr marL="2514600" indent="-228600" eaLnBrk="0" fontAlgn="base" hangingPunct="0">
              <a:spcBef>
                <a:spcPct val="0"/>
              </a:spcBef>
              <a:spcAft>
                <a:spcPct val="0"/>
              </a:spcAft>
              <a:defRPr>
                <a:solidFill>
                  <a:schemeClr val="tx1"/>
                </a:solidFill>
                <a:latin typeface="Calibri" pitchFamily="32" charset="0"/>
                <a:ea typeface="宋体" charset="-122"/>
              </a:defRPr>
            </a:lvl6pPr>
            <a:lvl7pPr marL="2971800" indent="-228600" eaLnBrk="0" fontAlgn="base" hangingPunct="0">
              <a:spcBef>
                <a:spcPct val="0"/>
              </a:spcBef>
              <a:spcAft>
                <a:spcPct val="0"/>
              </a:spcAft>
              <a:defRPr>
                <a:solidFill>
                  <a:schemeClr val="tx1"/>
                </a:solidFill>
                <a:latin typeface="Calibri" pitchFamily="32" charset="0"/>
                <a:ea typeface="宋体" charset="-122"/>
              </a:defRPr>
            </a:lvl7pPr>
            <a:lvl8pPr marL="3429000" indent="-228600" eaLnBrk="0" fontAlgn="base" hangingPunct="0">
              <a:spcBef>
                <a:spcPct val="0"/>
              </a:spcBef>
              <a:spcAft>
                <a:spcPct val="0"/>
              </a:spcAft>
              <a:defRPr>
                <a:solidFill>
                  <a:schemeClr val="tx1"/>
                </a:solidFill>
                <a:latin typeface="Calibri" pitchFamily="32" charset="0"/>
                <a:ea typeface="宋体" charset="-122"/>
              </a:defRPr>
            </a:lvl8pPr>
            <a:lvl9pPr marL="3886200" indent="-228600" eaLnBrk="0" fontAlgn="base" hangingPunct="0">
              <a:spcBef>
                <a:spcPct val="0"/>
              </a:spcBef>
              <a:spcAft>
                <a:spcPct val="0"/>
              </a:spcAft>
              <a:defRPr>
                <a:solidFill>
                  <a:schemeClr val="tx1"/>
                </a:solidFill>
                <a:latin typeface="Calibri" pitchFamily="32" charset="0"/>
                <a:ea typeface="宋体" charset="-122"/>
              </a:defRPr>
            </a:lvl9pPr>
          </a:lstStyle>
          <a:p>
            <a:pPr eaLnBrk="1" hangingPunct="1"/>
            <a:endParaRPr lang="en-US" altLang="zh-CN" dirty="0">
              <a:solidFill>
                <a:prstClr val="black"/>
              </a:solidFill>
            </a:endParaRPr>
          </a:p>
        </p:txBody>
      </p:sp>
      <p:sp>
        <p:nvSpPr>
          <p:cNvPr id="28677" name="Date Placeholder 4"/>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2" charset="0"/>
                <a:ea typeface="宋体" charset="-122"/>
              </a:defRPr>
            </a:lvl1pPr>
            <a:lvl2pPr marL="742950" indent="-285750" eaLnBrk="0" hangingPunct="0">
              <a:defRPr>
                <a:solidFill>
                  <a:schemeClr val="tx1"/>
                </a:solidFill>
                <a:latin typeface="Calibri" pitchFamily="32" charset="0"/>
                <a:ea typeface="宋体" charset="-122"/>
              </a:defRPr>
            </a:lvl2pPr>
            <a:lvl3pPr marL="1143000" indent="-228600" eaLnBrk="0" hangingPunct="0">
              <a:defRPr>
                <a:solidFill>
                  <a:schemeClr val="tx1"/>
                </a:solidFill>
                <a:latin typeface="Calibri" pitchFamily="32" charset="0"/>
                <a:ea typeface="宋体" charset="-122"/>
              </a:defRPr>
            </a:lvl3pPr>
            <a:lvl4pPr marL="1600200" indent="-228600" eaLnBrk="0" hangingPunct="0">
              <a:defRPr>
                <a:solidFill>
                  <a:schemeClr val="tx1"/>
                </a:solidFill>
                <a:latin typeface="Calibri" pitchFamily="32" charset="0"/>
                <a:ea typeface="宋体" charset="-122"/>
              </a:defRPr>
            </a:lvl4pPr>
            <a:lvl5pPr marL="2057400" indent="-228600" eaLnBrk="0" hangingPunct="0">
              <a:defRPr>
                <a:solidFill>
                  <a:schemeClr val="tx1"/>
                </a:solidFill>
                <a:latin typeface="Calibri" pitchFamily="32" charset="0"/>
                <a:ea typeface="宋体" charset="-122"/>
              </a:defRPr>
            </a:lvl5pPr>
            <a:lvl6pPr marL="2514600" indent="-228600" eaLnBrk="0" fontAlgn="base" hangingPunct="0">
              <a:spcBef>
                <a:spcPct val="0"/>
              </a:spcBef>
              <a:spcAft>
                <a:spcPct val="0"/>
              </a:spcAft>
              <a:defRPr>
                <a:solidFill>
                  <a:schemeClr val="tx1"/>
                </a:solidFill>
                <a:latin typeface="Calibri" pitchFamily="32" charset="0"/>
                <a:ea typeface="宋体" charset="-122"/>
              </a:defRPr>
            </a:lvl6pPr>
            <a:lvl7pPr marL="2971800" indent="-228600" eaLnBrk="0" fontAlgn="base" hangingPunct="0">
              <a:spcBef>
                <a:spcPct val="0"/>
              </a:spcBef>
              <a:spcAft>
                <a:spcPct val="0"/>
              </a:spcAft>
              <a:defRPr>
                <a:solidFill>
                  <a:schemeClr val="tx1"/>
                </a:solidFill>
                <a:latin typeface="Calibri" pitchFamily="32" charset="0"/>
                <a:ea typeface="宋体" charset="-122"/>
              </a:defRPr>
            </a:lvl7pPr>
            <a:lvl8pPr marL="3429000" indent="-228600" eaLnBrk="0" fontAlgn="base" hangingPunct="0">
              <a:spcBef>
                <a:spcPct val="0"/>
              </a:spcBef>
              <a:spcAft>
                <a:spcPct val="0"/>
              </a:spcAft>
              <a:defRPr>
                <a:solidFill>
                  <a:schemeClr val="tx1"/>
                </a:solidFill>
                <a:latin typeface="Calibri" pitchFamily="32" charset="0"/>
                <a:ea typeface="宋体" charset="-122"/>
              </a:defRPr>
            </a:lvl8pPr>
            <a:lvl9pPr marL="3886200" indent="-228600" eaLnBrk="0" fontAlgn="base" hangingPunct="0">
              <a:spcBef>
                <a:spcPct val="0"/>
              </a:spcBef>
              <a:spcAft>
                <a:spcPct val="0"/>
              </a:spcAft>
              <a:defRPr>
                <a:solidFill>
                  <a:schemeClr val="tx1"/>
                </a:solidFill>
                <a:latin typeface="Calibri" pitchFamily="32" charset="0"/>
                <a:ea typeface="宋体" charset="-122"/>
              </a:defRPr>
            </a:lvl9pPr>
          </a:lstStyle>
          <a:p>
            <a:pPr eaLnBrk="1" hangingPunct="1"/>
            <a:fld id="{17B636E0-F77A-42E9-BE3E-62F4E7DD8CFC}" type="datetime8">
              <a:rPr lang="en-US" altLang="zh-CN">
                <a:solidFill>
                  <a:prstClr val="black"/>
                </a:solidFill>
              </a:rPr>
              <a:pPr eaLnBrk="1" hangingPunct="1"/>
              <a:t>10/24/2012 12:46 AM</a:t>
            </a:fld>
            <a:endParaRPr lang="en-US" altLang="zh-CN" dirty="0">
              <a:solidFill>
                <a:prstClr val="black"/>
              </a:solidFill>
            </a:endParaRPr>
          </a:p>
        </p:txBody>
      </p:sp>
      <p:sp>
        <p:nvSpPr>
          <p:cNvPr id="28678" name="Footer Placeholder 5"/>
          <p:cNvSpPr>
            <a:spLocks noGrp="1"/>
          </p:cNvSpPr>
          <p:nvPr>
            <p:ph type="ftr" sz="quarter" idx="4"/>
          </p:nvPr>
        </p:nvSpPr>
        <p:spPr bwMode="auto">
          <a:xfrm>
            <a:off x="0"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2" charset="0"/>
                <a:ea typeface="宋体" charset="-122"/>
              </a:defRPr>
            </a:lvl1pPr>
            <a:lvl2pPr marL="742950" indent="-285750" eaLnBrk="0" hangingPunct="0">
              <a:defRPr>
                <a:solidFill>
                  <a:schemeClr val="tx1"/>
                </a:solidFill>
                <a:latin typeface="Calibri" pitchFamily="32" charset="0"/>
                <a:ea typeface="宋体" charset="-122"/>
              </a:defRPr>
            </a:lvl2pPr>
            <a:lvl3pPr marL="1143000" indent="-228600" eaLnBrk="0" hangingPunct="0">
              <a:defRPr>
                <a:solidFill>
                  <a:schemeClr val="tx1"/>
                </a:solidFill>
                <a:latin typeface="Calibri" pitchFamily="32" charset="0"/>
                <a:ea typeface="宋体" charset="-122"/>
              </a:defRPr>
            </a:lvl3pPr>
            <a:lvl4pPr marL="1600200" indent="-228600" eaLnBrk="0" hangingPunct="0">
              <a:defRPr>
                <a:solidFill>
                  <a:schemeClr val="tx1"/>
                </a:solidFill>
                <a:latin typeface="Calibri" pitchFamily="32" charset="0"/>
                <a:ea typeface="宋体" charset="-122"/>
              </a:defRPr>
            </a:lvl4pPr>
            <a:lvl5pPr marL="2057400" indent="-228600" eaLnBrk="0" hangingPunct="0">
              <a:defRPr>
                <a:solidFill>
                  <a:schemeClr val="tx1"/>
                </a:solidFill>
                <a:latin typeface="Calibri" pitchFamily="32" charset="0"/>
                <a:ea typeface="宋体" charset="-122"/>
              </a:defRPr>
            </a:lvl5pPr>
            <a:lvl6pPr marL="2514600" indent="-228600" eaLnBrk="0" fontAlgn="base" hangingPunct="0">
              <a:spcBef>
                <a:spcPct val="0"/>
              </a:spcBef>
              <a:spcAft>
                <a:spcPct val="0"/>
              </a:spcAft>
              <a:defRPr>
                <a:solidFill>
                  <a:schemeClr val="tx1"/>
                </a:solidFill>
                <a:latin typeface="Calibri" pitchFamily="32" charset="0"/>
                <a:ea typeface="宋体" charset="-122"/>
              </a:defRPr>
            </a:lvl6pPr>
            <a:lvl7pPr marL="2971800" indent="-228600" eaLnBrk="0" fontAlgn="base" hangingPunct="0">
              <a:spcBef>
                <a:spcPct val="0"/>
              </a:spcBef>
              <a:spcAft>
                <a:spcPct val="0"/>
              </a:spcAft>
              <a:defRPr>
                <a:solidFill>
                  <a:schemeClr val="tx1"/>
                </a:solidFill>
                <a:latin typeface="Calibri" pitchFamily="32" charset="0"/>
                <a:ea typeface="宋体" charset="-122"/>
              </a:defRPr>
            </a:lvl7pPr>
            <a:lvl8pPr marL="3429000" indent="-228600" eaLnBrk="0" fontAlgn="base" hangingPunct="0">
              <a:spcBef>
                <a:spcPct val="0"/>
              </a:spcBef>
              <a:spcAft>
                <a:spcPct val="0"/>
              </a:spcAft>
              <a:defRPr>
                <a:solidFill>
                  <a:schemeClr val="tx1"/>
                </a:solidFill>
                <a:latin typeface="Calibri" pitchFamily="32" charset="0"/>
                <a:ea typeface="宋体" charset="-122"/>
              </a:defRPr>
            </a:lvl8pPr>
            <a:lvl9pPr marL="3886200" indent="-228600" eaLnBrk="0" fontAlgn="base" hangingPunct="0">
              <a:spcBef>
                <a:spcPct val="0"/>
              </a:spcBef>
              <a:spcAft>
                <a:spcPct val="0"/>
              </a:spcAft>
              <a:defRPr>
                <a:solidFill>
                  <a:schemeClr val="tx1"/>
                </a:solidFill>
                <a:latin typeface="Calibri" pitchFamily="32" charset="0"/>
                <a:ea typeface="宋体" charset="-122"/>
              </a:defRPr>
            </a:lvl9pPr>
          </a:lstStyle>
          <a:p>
            <a:pPr eaLnBrk="1" hangingPunct="1"/>
            <a:r>
              <a:rPr lang="en-US" altLang="zh-CN" dirty="0">
                <a:solidFill>
                  <a:srgbClr val="000000"/>
                </a:solidFill>
              </a:rPr>
              <a:t>© 2007 Microsoft Corporation. All rights reserved. Microsoft, Windows, Windows Vista and other product names are or may be registered trademarks and/or trademarks in the U.S. and/or other countries.</a:t>
            </a:r>
          </a:p>
          <a:p>
            <a:pPr eaLnBrk="1" hangingPunct="1"/>
            <a:r>
              <a:rPr lang="en-US" altLang="zh-CN"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altLang="zh-CN" dirty="0">
                <a:solidFill>
                  <a:srgbClr val="000000"/>
                </a:solidFill>
              </a:rPr>
            </a:br>
            <a:r>
              <a:rPr lang="en-US" altLang="zh-CN" dirty="0">
                <a:solidFill>
                  <a:srgbClr val="000000"/>
                </a:solidFill>
              </a:rPr>
              <a:t>MICROSOFT MAKES NO WARRANTIES, EXPRESS, IMPLIED OR STATUTORY, AS TO THE INFORMATION IN THIS PRESENTATION.</a:t>
            </a:r>
          </a:p>
          <a:p>
            <a:pPr eaLnBrk="1" hangingPunct="1"/>
            <a:endParaRPr lang="en-US" altLang="zh-CN" dirty="0">
              <a:solidFill>
                <a:prstClr val="black"/>
              </a:solidFill>
            </a:endParaRPr>
          </a:p>
        </p:txBody>
      </p:sp>
      <p:sp>
        <p:nvSpPr>
          <p:cNvPr id="28679" name="Slide Number Placeholder 6"/>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2" charset="0"/>
                <a:ea typeface="宋体" charset="-122"/>
              </a:defRPr>
            </a:lvl1pPr>
            <a:lvl2pPr marL="742950" indent="-285750" eaLnBrk="0" hangingPunct="0">
              <a:defRPr>
                <a:solidFill>
                  <a:schemeClr val="tx1"/>
                </a:solidFill>
                <a:latin typeface="Calibri" pitchFamily="32" charset="0"/>
                <a:ea typeface="宋体" charset="-122"/>
              </a:defRPr>
            </a:lvl2pPr>
            <a:lvl3pPr marL="1143000" indent="-228600" eaLnBrk="0" hangingPunct="0">
              <a:defRPr>
                <a:solidFill>
                  <a:schemeClr val="tx1"/>
                </a:solidFill>
                <a:latin typeface="Calibri" pitchFamily="32" charset="0"/>
                <a:ea typeface="宋体" charset="-122"/>
              </a:defRPr>
            </a:lvl3pPr>
            <a:lvl4pPr marL="1600200" indent="-228600" eaLnBrk="0" hangingPunct="0">
              <a:defRPr>
                <a:solidFill>
                  <a:schemeClr val="tx1"/>
                </a:solidFill>
                <a:latin typeface="Calibri" pitchFamily="32" charset="0"/>
                <a:ea typeface="宋体" charset="-122"/>
              </a:defRPr>
            </a:lvl4pPr>
            <a:lvl5pPr marL="2057400" indent="-228600" eaLnBrk="0" hangingPunct="0">
              <a:defRPr>
                <a:solidFill>
                  <a:schemeClr val="tx1"/>
                </a:solidFill>
                <a:latin typeface="Calibri" pitchFamily="32" charset="0"/>
                <a:ea typeface="宋体" charset="-122"/>
              </a:defRPr>
            </a:lvl5pPr>
            <a:lvl6pPr marL="2514600" indent="-228600" eaLnBrk="0" fontAlgn="base" hangingPunct="0">
              <a:spcBef>
                <a:spcPct val="0"/>
              </a:spcBef>
              <a:spcAft>
                <a:spcPct val="0"/>
              </a:spcAft>
              <a:defRPr>
                <a:solidFill>
                  <a:schemeClr val="tx1"/>
                </a:solidFill>
                <a:latin typeface="Calibri" pitchFamily="32" charset="0"/>
                <a:ea typeface="宋体" charset="-122"/>
              </a:defRPr>
            </a:lvl6pPr>
            <a:lvl7pPr marL="2971800" indent="-228600" eaLnBrk="0" fontAlgn="base" hangingPunct="0">
              <a:spcBef>
                <a:spcPct val="0"/>
              </a:spcBef>
              <a:spcAft>
                <a:spcPct val="0"/>
              </a:spcAft>
              <a:defRPr>
                <a:solidFill>
                  <a:schemeClr val="tx1"/>
                </a:solidFill>
                <a:latin typeface="Calibri" pitchFamily="32" charset="0"/>
                <a:ea typeface="宋体" charset="-122"/>
              </a:defRPr>
            </a:lvl7pPr>
            <a:lvl8pPr marL="3429000" indent="-228600" eaLnBrk="0" fontAlgn="base" hangingPunct="0">
              <a:spcBef>
                <a:spcPct val="0"/>
              </a:spcBef>
              <a:spcAft>
                <a:spcPct val="0"/>
              </a:spcAft>
              <a:defRPr>
                <a:solidFill>
                  <a:schemeClr val="tx1"/>
                </a:solidFill>
                <a:latin typeface="Calibri" pitchFamily="32" charset="0"/>
                <a:ea typeface="宋体" charset="-122"/>
              </a:defRPr>
            </a:lvl8pPr>
            <a:lvl9pPr marL="3886200" indent="-228600" eaLnBrk="0" fontAlgn="base" hangingPunct="0">
              <a:spcBef>
                <a:spcPct val="0"/>
              </a:spcBef>
              <a:spcAft>
                <a:spcPct val="0"/>
              </a:spcAft>
              <a:defRPr>
                <a:solidFill>
                  <a:schemeClr val="tx1"/>
                </a:solidFill>
                <a:latin typeface="Calibri" pitchFamily="32" charset="0"/>
                <a:ea typeface="宋体" charset="-122"/>
              </a:defRPr>
            </a:lvl9pPr>
          </a:lstStyle>
          <a:p>
            <a:pPr eaLnBrk="1" hangingPunct="1"/>
            <a:fld id="{6574C071-B2C7-45B1-9AFD-A862E0DD6224}" type="slidenum">
              <a:rPr lang="en-US" altLang="zh-CN">
                <a:solidFill>
                  <a:prstClr val="black"/>
                </a:solidFill>
              </a:rPr>
              <a:pPr eaLnBrk="1" hangingPunct="1"/>
              <a:t>10</a:t>
            </a:fld>
            <a:endParaRPr lang="en-US" altLang="zh-CN"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ltLang="zh-CN" smtClean="0"/>
              <a:t>Click to edit Master title style</a:t>
            </a:r>
            <a:endParaRPr lang="zh-CN" alt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ltLang="zh-CN" smtClean="0"/>
              <a:t>Click to edit Master subtitle style</a:t>
            </a:r>
            <a:endParaRPr lang="zh-CN" altLang="en-US"/>
          </a:p>
        </p:txBody>
      </p:sp>
    </p:spTree>
    <p:extLst>
      <p:ext uri="{BB962C8B-B14F-4D97-AF65-F5344CB8AC3E}">
        <p14:creationId xmlns:p14="http://schemas.microsoft.com/office/powerpoint/2010/main" val="25016244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idx="1"/>
          </p:nvPr>
        </p:nvSpPr>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Tree>
    <p:extLst>
      <p:ext uri="{BB962C8B-B14F-4D97-AF65-F5344CB8AC3E}">
        <p14:creationId xmlns:p14="http://schemas.microsoft.com/office/powerpoint/2010/main" val="39195368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ltLang="zh-CN" smtClean="0"/>
              <a:t>Click to edit Master title style</a:t>
            </a:r>
            <a:endParaRPr lang="zh-CN" alt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ltLang="zh-CN" smtClean="0"/>
              <a:t>Click to edit Master text styles</a:t>
            </a:r>
          </a:p>
        </p:txBody>
      </p:sp>
    </p:spTree>
    <p:extLst>
      <p:ext uri="{BB962C8B-B14F-4D97-AF65-F5344CB8AC3E}">
        <p14:creationId xmlns:p14="http://schemas.microsoft.com/office/powerpoint/2010/main" val="22723372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sz="half" idx="1"/>
          </p:nvPr>
        </p:nvSpPr>
        <p:spPr>
          <a:xfrm>
            <a:off x="381000" y="1412875"/>
            <a:ext cx="4113213" cy="2133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Content Placeholder 3"/>
          <p:cNvSpPr>
            <a:spLocks noGrp="1"/>
          </p:cNvSpPr>
          <p:nvPr>
            <p:ph sz="half" idx="2"/>
          </p:nvPr>
        </p:nvSpPr>
        <p:spPr>
          <a:xfrm>
            <a:off x="4646613" y="1412875"/>
            <a:ext cx="4114800" cy="2133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Tree>
    <p:extLst>
      <p:ext uri="{BB962C8B-B14F-4D97-AF65-F5344CB8AC3E}">
        <p14:creationId xmlns:p14="http://schemas.microsoft.com/office/powerpoint/2010/main" val="10020617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CN" smtClean="0"/>
              <a:t>Click to edit Master title style</a:t>
            </a:r>
            <a:endParaRPr lang="zh-CN" alt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Tree>
    <p:extLst>
      <p:ext uri="{BB962C8B-B14F-4D97-AF65-F5344CB8AC3E}">
        <p14:creationId xmlns:p14="http://schemas.microsoft.com/office/powerpoint/2010/main" val="1751065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Tree>
    <p:extLst>
      <p:ext uri="{BB962C8B-B14F-4D97-AF65-F5344CB8AC3E}">
        <p14:creationId xmlns:p14="http://schemas.microsoft.com/office/powerpoint/2010/main" val="35436309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9233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ltLang="zh-CN" smtClean="0"/>
              <a:t>Click to edit Master title style</a:t>
            </a:r>
            <a:endParaRPr lang="zh-CN" alt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Tree>
    <p:extLst>
      <p:ext uri="{BB962C8B-B14F-4D97-AF65-F5344CB8AC3E}">
        <p14:creationId xmlns:p14="http://schemas.microsoft.com/office/powerpoint/2010/main" val="20065498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zh-CN" smtClean="0"/>
              <a:t>Click to edit Master title style</a:t>
            </a:r>
            <a:endParaRPr lang="zh-CN"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smtClean="0"/>
              <a:t>Click icon to add picture</a:t>
            </a:r>
            <a:endParaRPr lang="zh-CN" alt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Tree>
    <p:extLst>
      <p:ext uri="{BB962C8B-B14F-4D97-AF65-F5344CB8AC3E}">
        <p14:creationId xmlns:p14="http://schemas.microsoft.com/office/powerpoint/2010/main" val="3470306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Tree>
    <p:extLst>
      <p:ext uri="{BB962C8B-B14F-4D97-AF65-F5344CB8AC3E}">
        <p14:creationId xmlns:p14="http://schemas.microsoft.com/office/powerpoint/2010/main" val="36667634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230188"/>
            <a:ext cx="2093913" cy="3316287"/>
          </a:xfrm>
        </p:spPr>
        <p:txBody>
          <a:bodyPr vert="eaVert"/>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a:xfrm>
            <a:off x="381000" y="230188"/>
            <a:ext cx="6134100" cy="3316287"/>
          </a:xfrm>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Tree>
    <p:extLst>
      <p:ext uri="{BB962C8B-B14F-4D97-AF65-F5344CB8AC3E}">
        <p14:creationId xmlns:p14="http://schemas.microsoft.com/office/powerpoint/2010/main" val="14757094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0413" cy="1314450"/>
          </a:xfrm>
        </p:spPr>
        <p:txBody>
          <a:bodyPr/>
          <a:lstStyle/>
          <a:p>
            <a:r>
              <a:rPr lang="en-US" altLang="zh-CN" smtClean="0"/>
              <a:t>Click to edit Master title style</a:t>
            </a:r>
            <a:endParaRPr lang="zh-CN" altLang="en-US"/>
          </a:p>
        </p:txBody>
      </p:sp>
      <p:sp>
        <p:nvSpPr>
          <p:cNvPr id="3" name="ClipArt Placeholder 2"/>
          <p:cNvSpPr>
            <a:spLocks noGrp="1"/>
          </p:cNvSpPr>
          <p:nvPr>
            <p:ph type="clipArt" sz="half" idx="1"/>
          </p:nvPr>
        </p:nvSpPr>
        <p:spPr>
          <a:xfrm>
            <a:off x="381000" y="1412875"/>
            <a:ext cx="4113213" cy="2133600"/>
          </a:xfrm>
        </p:spPr>
        <p:txBody>
          <a:bodyPr/>
          <a:lstStyle/>
          <a:p>
            <a:r>
              <a:rPr lang="en-US" altLang="zh-CN" smtClean="0"/>
              <a:t>Click icon to add clip art</a:t>
            </a:r>
            <a:endParaRPr lang="zh-CN" altLang="en-US"/>
          </a:p>
        </p:txBody>
      </p:sp>
      <p:sp>
        <p:nvSpPr>
          <p:cNvPr id="4" name="Text Placeholder 3"/>
          <p:cNvSpPr>
            <a:spLocks noGrp="1"/>
          </p:cNvSpPr>
          <p:nvPr>
            <p:ph type="body" sz="half" idx="2"/>
          </p:nvPr>
        </p:nvSpPr>
        <p:spPr>
          <a:xfrm>
            <a:off x="4646613" y="1412875"/>
            <a:ext cx="4114800" cy="2133600"/>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Tree>
    <p:extLst>
      <p:ext uri="{BB962C8B-B14F-4D97-AF65-F5344CB8AC3E}">
        <p14:creationId xmlns:p14="http://schemas.microsoft.com/office/powerpoint/2010/main" val="20167810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ltLang="zh-CN" smtClean="0"/>
              <a:t>Click to edit Master title style</a:t>
            </a:r>
            <a:endParaRPr lang="zh-CN" alt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ltLang="zh-CN" smtClean="0"/>
              <a:t>Click to edit Master subtitle style</a:t>
            </a:r>
            <a:endParaRPr lang="zh-CN" altLang="en-US"/>
          </a:p>
        </p:txBody>
      </p:sp>
    </p:spTree>
    <p:extLst>
      <p:ext uri="{BB962C8B-B14F-4D97-AF65-F5344CB8AC3E}">
        <p14:creationId xmlns:p14="http://schemas.microsoft.com/office/powerpoint/2010/main" val="37339864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idx="1"/>
          </p:nvPr>
        </p:nvSpPr>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Tree>
    <p:extLst>
      <p:ext uri="{BB962C8B-B14F-4D97-AF65-F5344CB8AC3E}">
        <p14:creationId xmlns:p14="http://schemas.microsoft.com/office/powerpoint/2010/main" val="26488786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ltLang="zh-CN" smtClean="0"/>
              <a:t>Click to edit Master title style</a:t>
            </a:r>
            <a:endParaRPr lang="zh-CN" alt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ltLang="zh-CN" smtClean="0"/>
              <a:t>Click to edit Master text styles</a:t>
            </a:r>
          </a:p>
        </p:txBody>
      </p:sp>
    </p:spTree>
    <p:extLst>
      <p:ext uri="{BB962C8B-B14F-4D97-AF65-F5344CB8AC3E}">
        <p14:creationId xmlns:p14="http://schemas.microsoft.com/office/powerpoint/2010/main" val="15898206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sz="half" idx="1"/>
          </p:nvPr>
        </p:nvSpPr>
        <p:spPr>
          <a:xfrm>
            <a:off x="722313" y="1905000"/>
            <a:ext cx="3943350" cy="21066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Content Placeholder 3"/>
          <p:cNvSpPr>
            <a:spLocks noGrp="1"/>
          </p:cNvSpPr>
          <p:nvPr>
            <p:ph sz="half" idx="2"/>
          </p:nvPr>
        </p:nvSpPr>
        <p:spPr>
          <a:xfrm>
            <a:off x="4818063" y="1905000"/>
            <a:ext cx="3943350" cy="21066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Tree>
    <p:extLst>
      <p:ext uri="{BB962C8B-B14F-4D97-AF65-F5344CB8AC3E}">
        <p14:creationId xmlns:p14="http://schemas.microsoft.com/office/powerpoint/2010/main" val="27320787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CN" smtClean="0"/>
              <a:t>Click to edit Master title style</a:t>
            </a:r>
            <a:endParaRPr lang="zh-CN" alt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Tree>
    <p:extLst>
      <p:ext uri="{BB962C8B-B14F-4D97-AF65-F5344CB8AC3E}">
        <p14:creationId xmlns:p14="http://schemas.microsoft.com/office/powerpoint/2010/main" val="26789853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Tree>
    <p:extLst>
      <p:ext uri="{BB962C8B-B14F-4D97-AF65-F5344CB8AC3E}">
        <p14:creationId xmlns:p14="http://schemas.microsoft.com/office/powerpoint/2010/main" val="21220851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7208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ltLang="zh-CN" smtClean="0"/>
              <a:t>Click to edit Master title style</a:t>
            </a:r>
            <a:endParaRPr lang="zh-CN" alt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Tree>
    <p:extLst>
      <p:ext uri="{BB962C8B-B14F-4D97-AF65-F5344CB8AC3E}">
        <p14:creationId xmlns:p14="http://schemas.microsoft.com/office/powerpoint/2010/main" val="42212502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zh-CN" smtClean="0"/>
              <a:t>Click to edit Master title style</a:t>
            </a:r>
            <a:endParaRPr lang="zh-CN"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Tree>
    <p:extLst>
      <p:ext uri="{BB962C8B-B14F-4D97-AF65-F5344CB8AC3E}">
        <p14:creationId xmlns:p14="http://schemas.microsoft.com/office/powerpoint/2010/main" val="36508246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Tree>
    <p:extLst>
      <p:ext uri="{BB962C8B-B14F-4D97-AF65-F5344CB8AC3E}">
        <p14:creationId xmlns:p14="http://schemas.microsoft.com/office/powerpoint/2010/main" val="31916704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230188"/>
            <a:ext cx="2093913" cy="3781425"/>
          </a:xfrm>
        </p:spPr>
        <p:txBody>
          <a:bodyPr vert="eaVert"/>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a:xfrm>
            <a:off x="381000" y="230188"/>
            <a:ext cx="6134100" cy="3781425"/>
          </a:xfrm>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Tree>
    <p:extLst>
      <p:ext uri="{BB962C8B-B14F-4D97-AF65-F5344CB8AC3E}">
        <p14:creationId xmlns:p14="http://schemas.microsoft.com/office/powerpoint/2010/main" val="22089811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ltLang="zh-CN" smtClean="0"/>
              <a:t>Click to edit Master title style</a:t>
            </a:r>
            <a:endParaRPr lang="zh-CN" alt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ltLang="zh-CN" smtClean="0"/>
              <a:t>Click to edit Master subtitle style</a:t>
            </a:r>
            <a:endParaRPr lang="zh-CN" altLang="en-US"/>
          </a:p>
        </p:txBody>
      </p:sp>
    </p:spTree>
    <p:extLst>
      <p:ext uri="{BB962C8B-B14F-4D97-AF65-F5344CB8AC3E}">
        <p14:creationId xmlns:p14="http://schemas.microsoft.com/office/powerpoint/2010/main" val="9549538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idx="1"/>
          </p:nvPr>
        </p:nvSpPr>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Tree>
    <p:extLst>
      <p:ext uri="{BB962C8B-B14F-4D97-AF65-F5344CB8AC3E}">
        <p14:creationId xmlns:p14="http://schemas.microsoft.com/office/powerpoint/2010/main" val="23754242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ltLang="zh-CN" smtClean="0"/>
              <a:t>Click to edit Master title style</a:t>
            </a:r>
            <a:endParaRPr lang="zh-CN" alt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ltLang="zh-CN" smtClean="0"/>
              <a:t>Click to edit Master text styles</a:t>
            </a:r>
          </a:p>
        </p:txBody>
      </p:sp>
    </p:spTree>
    <p:extLst>
      <p:ext uri="{BB962C8B-B14F-4D97-AF65-F5344CB8AC3E}">
        <p14:creationId xmlns:p14="http://schemas.microsoft.com/office/powerpoint/2010/main" val="13219902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sz="half" idx="1"/>
          </p:nvPr>
        </p:nvSpPr>
        <p:spPr>
          <a:xfrm>
            <a:off x="381000" y="1412875"/>
            <a:ext cx="4113213" cy="2133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Content Placeholder 3"/>
          <p:cNvSpPr>
            <a:spLocks noGrp="1"/>
          </p:cNvSpPr>
          <p:nvPr>
            <p:ph sz="half" idx="2"/>
          </p:nvPr>
        </p:nvSpPr>
        <p:spPr>
          <a:xfrm>
            <a:off x="4646613" y="1412875"/>
            <a:ext cx="4114800" cy="2133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Tree>
    <p:extLst>
      <p:ext uri="{BB962C8B-B14F-4D97-AF65-F5344CB8AC3E}">
        <p14:creationId xmlns:p14="http://schemas.microsoft.com/office/powerpoint/2010/main" val="27426375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CN" smtClean="0"/>
              <a:t>Click to edit Master title style</a:t>
            </a:r>
            <a:endParaRPr lang="zh-CN" alt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Tree>
    <p:extLst>
      <p:ext uri="{BB962C8B-B14F-4D97-AF65-F5344CB8AC3E}">
        <p14:creationId xmlns:p14="http://schemas.microsoft.com/office/powerpoint/2010/main" val="15603737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Tree>
    <p:extLst>
      <p:ext uri="{BB962C8B-B14F-4D97-AF65-F5344CB8AC3E}">
        <p14:creationId xmlns:p14="http://schemas.microsoft.com/office/powerpoint/2010/main" val="21071556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33257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ltLang="zh-CN" smtClean="0"/>
              <a:t>Click to edit Master title style</a:t>
            </a:r>
            <a:endParaRPr lang="zh-CN" alt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Tree>
    <p:extLst>
      <p:ext uri="{BB962C8B-B14F-4D97-AF65-F5344CB8AC3E}">
        <p14:creationId xmlns:p14="http://schemas.microsoft.com/office/powerpoint/2010/main" val="425577725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zh-CN" smtClean="0"/>
              <a:t>Click to edit Master title style</a:t>
            </a:r>
            <a:endParaRPr lang="zh-CN"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Tree>
    <p:extLst>
      <p:ext uri="{BB962C8B-B14F-4D97-AF65-F5344CB8AC3E}">
        <p14:creationId xmlns:p14="http://schemas.microsoft.com/office/powerpoint/2010/main" val="3296348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Tree>
    <p:extLst>
      <p:ext uri="{BB962C8B-B14F-4D97-AF65-F5344CB8AC3E}">
        <p14:creationId xmlns:p14="http://schemas.microsoft.com/office/powerpoint/2010/main" val="28948358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230188"/>
            <a:ext cx="2093913" cy="3316287"/>
          </a:xfrm>
        </p:spPr>
        <p:txBody>
          <a:bodyPr vert="eaVert"/>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a:xfrm>
            <a:off x="381000" y="230188"/>
            <a:ext cx="6134100" cy="3316287"/>
          </a:xfrm>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Tree>
    <p:extLst>
      <p:ext uri="{BB962C8B-B14F-4D97-AF65-F5344CB8AC3E}">
        <p14:creationId xmlns:p14="http://schemas.microsoft.com/office/powerpoint/2010/main" val="15095356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vl1pPr>
          </a:lstStyle>
          <a:p>
            <a:r>
              <a:rPr lang="en-US" altLang="zh-CN" smtClean="0"/>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ltLang="zh-CN" smtClean="0"/>
              <a:t>Click to edit Master subtitle style</a:t>
            </a:r>
            <a:endParaRPr lang="en-US" dirty="0"/>
          </a:p>
        </p:txBody>
      </p:sp>
    </p:spTree>
    <p:extLst>
      <p:ext uri="{BB962C8B-B14F-4D97-AF65-F5344CB8AC3E}">
        <p14:creationId xmlns:p14="http://schemas.microsoft.com/office/powerpoint/2010/main" val="602715006"/>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altLang="zh-CN"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ltLang="zh-CN" smtClean="0"/>
              <a:t>Click to edit Master subtitle style</a:t>
            </a:r>
            <a:endParaRPr lang="en-US" dirty="0"/>
          </a:p>
        </p:txBody>
      </p:sp>
      <p:sp>
        <p:nvSpPr>
          <p:cNvPr id="7" name="Text Placeholder 6"/>
          <p:cNvSpPr>
            <a:spLocks noGrp="1"/>
          </p:cNvSpPr>
          <p:nvPr>
            <p:ph type="body" sz="quarter" idx="10"/>
          </p:nvPr>
        </p:nvSpPr>
        <p:spPr>
          <a:xfrm>
            <a:off x="722049" y="2355850"/>
            <a:ext cx="7690114" cy="1384994"/>
          </a:xfrm>
        </p:spPr>
        <p:txBody>
          <a:bodyPr>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altLang="zh-CN" smtClean="0"/>
              <a:t>Click to edit Master text styles</a:t>
            </a:r>
          </a:p>
        </p:txBody>
      </p:sp>
    </p:spTree>
    <p:extLst>
      <p:ext uri="{BB962C8B-B14F-4D97-AF65-F5344CB8AC3E}">
        <p14:creationId xmlns:p14="http://schemas.microsoft.com/office/powerpoint/2010/main" val="2562561373"/>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Tree>
    <p:extLst>
      <p:ext uri="{BB962C8B-B14F-4D97-AF65-F5344CB8AC3E}">
        <p14:creationId xmlns:p14="http://schemas.microsoft.com/office/powerpoint/2010/main" val="2962282283"/>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Tree>
    <p:extLst>
      <p:ext uri="{BB962C8B-B14F-4D97-AF65-F5344CB8AC3E}">
        <p14:creationId xmlns:p14="http://schemas.microsoft.com/office/powerpoint/2010/main" val="2619277685"/>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en-US"/>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Tree>
    <p:extLst>
      <p:ext uri="{BB962C8B-B14F-4D97-AF65-F5344CB8AC3E}">
        <p14:creationId xmlns:p14="http://schemas.microsoft.com/office/powerpoint/2010/main" val="2381674586"/>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CN" smtClean="0"/>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ltLang="zh-CN" smtClean="0"/>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ltLang="zh-CN" smtClean="0"/>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Tree>
    <p:extLst>
      <p:ext uri="{BB962C8B-B14F-4D97-AF65-F5344CB8AC3E}">
        <p14:creationId xmlns:p14="http://schemas.microsoft.com/office/powerpoint/2010/main" val="102754928"/>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en-US"/>
          </a:p>
        </p:txBody>
      </p:sp>
    </p:spTree>
    <p:extLst>
      <p:ext uri="{BB962C8B-B14F-4D97-AF65-F5344CB8AC3E}">
        <p14:creationId xmlns:p14="http://schemas.microsoft.com/office/powerpoint/2010/main" val="152763922"/>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3396269"/>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3638185"/>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altLang="zh-CN"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Tree>
    <p:extLst>
      <p:ext uri="{BB962C8B-B14F-4D97-AF65-F5344CB8AC3E}">
        <p14:creationId xmlns:p14="http://schemas.microsoft.com/office/powerpoint/2010/main" val="3661587150"/>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altLang="zh-CN"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lIns="152394" tIns="76197" rIns="152394" bIns="76197" anchor="b">
            <a:noAutofit/>
          </a:bodyPr>
          <a:lstStyle>
            <a:lvl1pPr algn="r">
              <a:buFont typeface="Arial" pitchFamily="34" charset="0"/>
              <a:buNone/>
              <a:defRPr>
                <a:solidFill>
                  <a:srgbClr val="000000"/>
                </a:solidFill>
                <a:effectLst/>
                <a:latin typeface="+mj-lt"/>
              </a:defRPr>
            </a:lvl1pPr>
          </a:lstStyle>
          <a:p>
            <a:pPr lvl="0"/>
            <a:r>
              <a:rPr lang="en-US" altLang="zh-CN" smtClean="0"/>
              <a:t>Click to edit Master text styles</a:t>
            </a:r>
          </a:p>
        </p:txBody>
      </p:sp>
    </p:spTree>
    <p:extLst>
      <p:ext uri="{BB962C8B-B14F-4D97-AF65-F5344CB8AC3E}">
        <p14:creationId xmlns:p14="http://schemas.microsoft.com/office/powerpoint/2010/main" val="1880237240"/>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altLang="zh-CN"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ltLang="zh-CN" smtClean="0"/>
              <a:t>Click to edit Master subtitle style</a:t>
            </a:r>
            <a:endParaRPr lang="en-US" dirty="0"/>
          </a:p>
        </p:txBody>
      </p:sp>
      <p:sp>
        <p:nvSpPr>
          <p:cNvPr id="7" name="Text Placeholder 6"/>
          <p:cNvSpPr>
            <a:spLocks noGrp="1"/>
          </p:cNvSpPr>
          <p:nvPr>
            <p:ph type="body" sz="quarter" idx="10"/>
          </p:nvPr>
        </p:nvSpPr>
        <p:spPr>
          <a:xfrm>
            <a:off x="722049" y="2355850"/>
            <a:ext cx="7690114" cy="1384994"/>
          </a:xfrm>
        </p:spPr>
        <p:txBody>
          <a:bodyPr>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altLang="zh-CN" smtClean="0"/>
              <a:t>Click to edit Master text styles</a:t>
            </a:r>
          </a:p>
        </p:txBody>
      </p:sp>
    </p:spTree>
    <p:extLst>
      <p:ext uri="{BB962C8B-B14F-4D97-AF65-F5344CB8AC3E}">
        <p14:creationId xmlns:p14="http://schemas.microsoft.com/office/powerpoint/2010/main" val="3344261426"/>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pPr eaLnBrk="1" latinLnBrk="0" hangingPunct="1"/>
            <a:fld id="{7CB97365-EBCA-4027-87D5-99FC1D4DF0BB}" type="datetimeFigureOut">
              <a:rPr lang="en-US" smtClean="0"/>
              <a:pPr eaLnBrk="1" latinLnBrk="0" hangingPunct="1"/>
              <a:t>10/24/2012</a:t>
            </a:fld>
            <a:endParaRPr lang="en-US"/>
          </a:p>
        </p:txBody>
      </p:sp>
      <p:sp>
        <p:nvSpPr>
          <p:cNvPr id="17" name="Footer Placeholder 16"/>
          <p:cNvSpPr>
            <a:spLocks noGrp="1"/>
          </p:cNvSpPr>
          <p:nvPr>
            <p:ph type="ftr" sz="quarter" idx="11"/>
          </p:nvPr>
        </p:nvSpPr>
        <p:spPr/>
        <p:txBody>
          <a:bodyPr/>
          <a:lstStyle/>
          <a:p>
            <a:endParaRPr kumimoji="0" lang="en-US"/>
          </a:p>
        </p:txBody>
      </p:sp>
      <p:sp>
        <p:nvSpPr>
          <p:cNvPr id="29" name="Slide Number Placeholder 28"/>
          <p:cNvSpPr>
            <a:spLocks noGrp="1"/>
          </p:cNvSpPr>
          <p:nvPr>
            <p:ph type="sldNum" sz="quarter" idx="12"/>
          </p:nvPr>
        </p:nvSpPr>
        <p:spPr/>
        <p:txBody>
          <a:bodyPr/>
          <a:lstStyle/>
          <a:p>
            <a:fld id="{69E29E33-B620-47F9-BB04-8846C2A5AFCC}" type="slidenum">
              <a:rPr kumimoji="0" lang="en-US" smtClean="0"/>
              <a:pPr eaLnBrk="1" latinLnBrk="0" hangingPunct="1"/>
              <a:t>‹#›</a:t>
            </a:fld>
            <a:endParaRPr kumimoji="0"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transition>
    <p:fade/>
  </p:transition>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eaLnBrk="1" latinLnBrk="0" hangingPunct="1"/>
            <a:fld id="{7CB97365-EBCA-4027-87D5-99FC1D4DF0BB}" type="datetimeFigureOut">
              <a:rPr lang="en-US" smtClean="0"/>
              <a:pPr eaLnBrk="1" latinLnBrk="0" hangingPunct="1"/>
              <a:t>10/24/2012</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9E29E33-B620-47F9-BB04-8846C2A5AFCC}" type="slidenum">
              <a:rPr kumimoji="0" lang="en-US" smtClean="0"/>
              <a:pPr eaLnBrk="1" latinLnBrk="0" hangingPunct="1"/>
              <a:t>‹#›</a:t>
            </a:fld>
            <a:endParaRPr kumimoji="0" lang="en-US"/>
          </a:p>
        </p:txBody>
      </p:sp>
    </p:spTree>
  </p:cSld>
  <p:clrMapOvr>
    <a:masterClrMapping/>
  </p:clrMapOvr>
  <p:transition>
    <p:fade/>
  </p:transition>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pPr eaLnBrk="1" latinLnBrk="0" hangingPunct="1"/>
            <a:fld id="{7CB97365-EBCA-4027-87D5-99FC1D4DF0BB}" type="datetimeFigureOut">
              <a:rPr lang="en-US" smtClean="0"/>
              <a:pPr eaLnBrk="1" latinLnBrk="0" hangingPunct="1"/>
              <a:t>10/24/2012</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a:xfrm>
            <a:off x="7924800" y="6416675"/>
            <a:ext cx="762000" cy="365125"/>
          </a:xfrm>
        </p:spPr>
        <p:txBody>
          <a:bodyPr/>
          <a:lstStyle/>
          <a:p>
            <a:fld id="{69E29E33-B620-47F9-BB04-8846C2A5AFCC}" type="slidenum">
              <a:rPr kumimoji="0" lang="en-US" smtClean="0"/>
              <a:pPr eaLnBrk="1" latinLnBrk="0" hangingPunct="1"/>
              <a:t>‹#›</a:t>
            </a:fld>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eaLnBrk="1" latinLnBrk="0" hangingPunct="1"/>
            <a:fld id="{7CB97365-EBCA-4027-87D5-99FC1D4DF0BB}" type="datetimeFigureOut">
              <a:rPr lang="en-US" smtClean="0"/>
              <a:pPr eaLnBrk="1" latinLnBrk="0" hangingPunct="1"/>
              <a:t>10/24/2012</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69E29E33-B620-47F9-BB04-8846C2A5AFCC}" type="slidenum">
              <a:rPr kumimoji="0" lang="en-US" smtClean="0"/>
              <a:pPr eaLnBrk="1" latinLnBrk="0" hangingPunct="1"/>
              <a:t>‹#›</a:t>
            </a:fld>
            <a:endParaRPr kumimoji="0" lang="en-US"/>
          </a:p>
        </p:txBody>
      </p:sp>
    </p:spTree>
  </p:cSld>
  <p:clrMapOvr>
    <a:masterClrMapping/>
  </p:clrMapOvr>
  <p:transition>
    <p:fade/>
  </p:transition>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pPr eaLnBrk="1" latinLnBrk="0" hangingPunct="1"/>
            <a:fld id="{7CB97365-EBCA-4027-87D5-99FC1D4DF0BB}" type="datetimeFigureOut">
              <a:rPr lang="en-US" smtClean="0"/>
              <a:pPr eaLnBrk="1" latinLnBrk="0" hangingPunct="1"/>
              <a:t>10/24/2012</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fld id="{69E29E33-B620-47F9-BB04-8846C2A5AFCC}" type="slidenum">
              <a:rPr kumimoji="0" lang="en-US" smtClean="0"/>
              <a:pPr eaLnBrk="1" latinLnBrk="0" hangingPunct="1"/>
              <a:t>‹#›</a:t>
            </a:fld>
            <a:endParaRPr kumimoji="0" lang="en-US"/>
          </a:p>
        </p:txBody>
      </p:sp>
    </p:spTree>
  </p:cSld>
  <p:clrMapOvr>
    <a:masterClrMapping/>
  </p:clrMapOvr>
  <p:transition>
    <p:fade/>
  </p:transition>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eaLnBrk="1" latinLnBrk="0" hangingPunct="1"/>
            <a:fld id="{7CB97365-EBCA-4027-87D5-99FC1D4DF0BB}" type="datetimeFigureOut">
              <a:rPr lang="en-US" smtClean="0"/>
              <a:pPr eaLnBrk="1" latinLnBrk="0" hangingPunct="1"/>
              <a:t>10/24/2012</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69E29E33-B620-47F9-BB04-8846C2A5AFCC}" type="slidenum">
              <a:rPr kumimoji="0" lang="en-US" smtClean="0"/>
              <a:pPr eaLnBrk="1" latinLnBrk="0" hangingPunct="1"/>
              <a:t>‹#›</a:t>
            </a:fld>
            <a:endParaRPr kumimoji="0" lang="en-US"/>
          </a:p>
        </p:txBody>
      </p:sp>
    </p:spTree>
  </p:cSld>
  <p:clrMapOvr>
    <a:masterClrMapping/>
  </p:clrMapOvr>
  <p:transition>
    <p:fade/>
  </p:transition>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7CB97365-EBCA-4027-87D5-99FC1D4DF0BB}" type="datetimeFigureOut">
              <a:rPr lang="en-US" smtClean="0"/>
              <a:pPr eaLnBrk="1" latinLnBrk="0" hangingPunct="1"/>
              <a:t>10/24/2012</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69E29E33-B620-47F9-BB04-8846C2A5AFCC}" type="slidenum">
              <a:rPr kumimoji="0" lang="en-US" smtClean="0"/>
              <a:pPr eaLnBrk="1" latinLnBrk="0" hangingPunct="1"/>
              <a:t>‹#›</a:t>
            </a:fld>
            <a:endParaRPr kumimoji="0" lang="en-US"/>
          </a:p>
        </p:txBody>
      </p:sp>
    </p:spTree>
  </p:cSld>
  <p:clrMapOvr>
    <a:masterClrMapping/>
  </p:clrMapOvr>
  <p:transition>
    <p:fade/>
  </p:transition>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eaLnBrk="1" latinLnBrk="0" hangingPunct="1"/>
            <a:fld id="{7CB97365-EBCA-4027-87D5-99FC1D4DF0BB}" type="datetimeFigureOut">
              <a:rPr lang="en-US" smtClean="0"/>
              <a:pPr eaLnBrk="1" latinLnBrk="0" hangingPunct="1"/>
              <a:t>10/24/2012</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69E29E33-B620-47F9-BB04-8846C2A5AFCC}" type="slidenum">
              <a:rPr kumimoji="0" lang="en-US" smtClean="0"/>
              <a:pPr eaLnBrk="1" latinLnBrk="0" hangingPunct="1"/>
              <a:t>‹#›</a:t>
            </a:fld>
            <a:endParaRPr kumimoji="0"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eaLnBrk="1" latinLnBrk="0" hangingPunct="1"/>
            <a:fld id="{7CB97365-EBCA-4027-87D5-99FC1D4DF0BB}" type="datetimeFigureOut">
              <a:rPr lang="en-US" smtClean="0"/>
              <a:pPr eaLnBrk="1" latinLnBrk="0" hangingPunct="1"/>
              <a:t>10/24/2012</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69E29E33-B620-47F9-BB04-8846C2A5AFCC}" type="slidenum">
              <a:rPr kumimoji="0" lang="en-US" smtClean="0"/>
              <a:pPr eaLnBrk="1" latinLnBrk="0" hangingPunct="1"/>
              <a:t>‹#›</a:t>
            </a:fld>
            <a:endParaRPr kumimoji="0"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eaLnBrk="1" latinLnBrk="0" hangingPunct="1"/>
            <a:fld id="{7CB97365-EBCA-4027-87D5-99FC1D4DF0BB}" type="datetimeFigureOut">
              <a:rPr lang="en-US" smtClean="0"/>
              <a:pPr eaLnBrk="1" latinLnBrk="0" hangingPunct="1"/>
              <a:t>10/24/2012</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9E29E33-B620-47F9-BB04-8846C2A5AFCC}" type="slidenum">
              <a:rPr kumimoji="0" lang="en-US" smtClean="0"/>
              <a:pPr eaLnBrk="1" latinLnBrk="0" hangingPunct="1"/>
              <a:t>‹#›</a:t>
            </a:fld>
            <a:endParaRPr kumimoji="0" 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eaLnBrk="1" latinLnBrk="0" hangingPunct="1"/>
            <a:fld id="{7CB97365-EBCA-4027-87D5-99FC1D4DF0BB}" type="datetimeFigureOut">
              <a:rPr lang="en-US" smtClean="0"/>
              <a:pPr eaLnBrk="1" latinLnBrk="0" hangingPunct="1"/>
              <a:t>10/24/2012</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9E29E33-B620-47F9-BB04-8846C2A5AFCC}" type="slidenum">
              <a:rPr kumimoji="0" lang="en-US" smtClean="0"/>
              <a:pPr eaLnBrk="1" latinLnBrk="0" hangingPunct="1"/>
              <a:t>‹#›</a:t>
            </a:fld>
            <a:endParaRPr kumimoji="0" 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Tree>
    <p:extLst>
      <p:ext uri="{BB962C8B-B14F-4D97-AF65-F5344CB8AC3E}">
        <p14:creationId xmlns:p14="http://schemas.microsoft.com/office/powerpoint/2010/main" val="296228228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4.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image" Target="../media/image4.png"/><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3.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theme" Target="../theme/theme5.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381000" y="230188"/>
            <a:ext cx="8380413" cy="1314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zh-CN" smtClean="0"/>
              <a:t>Click to edit the title text format</a:t>
            </a:r>
          </a:p>
        </p:txBody>
      </p:sp>
      <p:sp>
        <p:nvSpPr>
          <p:cNvPr id="1026" name="Rectangle 2"/>
          <p:cNvSpPr>
            <a:spLocks noGrp="1" noChangeArrowheads="1"/>
          </p:cNvSpPr>
          <p:nvPr>
            <p:ph type="body" idx="1"/>
          </p:nvPr>
        </p:nvSpPr>
        <p:spPr bwMode="auto">
          <a:xfrm>
            <a:off x="381000" y="1412875"/>
            <a:ext cx="8380413" cy="2133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zh-CN" smtClean="0"/>
              <a:t>Click to edit the outline text format</a:t>
            </a:r>
          </a:p>
          <a:p>
            <a:pPr lvl="1"/>
            <a:r>
              <a:rPr lang="en-GB" altLang="zh-CN" smtClean="0"/>
              <a:t>Second Outline Level</a:t>
            </a:r>
          </a:p>
          <a:p>
            <a:pPr lvl="2"/>
            <a:r>
              <a:rPr lang="en-GB" altLang="zh-CN" smtClean="0"/>
              <a:t>Third Outline Level</a:t>
            </a:r>
          </a:p>
          <a:p>
            <a:pPr lvl="3"/>
            <a:r>
              <a:rPr lang="en-GB" altLang="zh-CN" smtClean="0"/>
              <a:t>Fourth Outline Level</a:t>
            </a:r>
          </a:p>
          <a:p>
            <a:pPr lvl="4"/>
            <a:r>
              <a:rPr lang="en-GB" altLang="zh-CN" smtClean="0"/>
              <a:t>Fifth Outline Level</a:t>
            </a:r>
          </a:p>
          <a:p>
            <a:pPr lvl="4"/>
            <a:r>
              <a:rPr lang="en-GB" altLang="zh-CN" smtClean="0"/>
              <a:t>Sixth Outline Level</a:t>
            </a:r>
          </a:p>
          <a:p>
            <a:pPr lvl="4"/>
            <a:r>
              <a:rPr lang="en-GB" altLang="zh-CN" smtClean="0"/>
              <a:t>Seventh Outline Level</a:t>
            </a:r>
          </a:p>
          <a:p>
            <a:pPr lvl="4"/>
            <a:r>
              <a:rPr lang="en-GB" altLang="zh-CN" smtClean="0"/>
              <a:t>Eighth Outline Level</a:t>
            </a:r>
          </a:p>
          <a:p>
            <a:pPr lvl="4"/>
            <a:r>
              <a:rPr lang="en-GB" altLang="zh-CN" smtClean="0"/>
              <a:t>Ninth Outline Level</a:t>
            </a:r>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96" r:id="rId12"/>
  </p:sldLayoutIdLst>
  <p:txStyles>
    <p:titleStyle>
      <a:lvl1pPr algn="l" defTabSz="449263" rtl="0" eaLnBrk="1" fontAlgn="base" hangingPunct="1">
        <a:lnSpc>
          <a:spcPct val="90000"/>
        </a:lnSpc>
        <a:spcBef>
          <a:spcPct val="0"/>
        </a:spcBef>
        <a:spcAft>
          <a:spcPct val="0"/>
        </a:spcAft>
        <a:buClr>
          <a:srgbClr val="000000"/>
        </a:buClr>
        <a:buSzPct val="100000"/>
        <a:buFont typeface="Times New Roman" pitchFamily="16" charset="0"/>
        <a:defRPr sz="4800">
          <a:solidFill>
            <a:srgbClr val="FFFFFF"/>
          </a:solidFill>
          <a:latin typeface="+mj-lt"/>
          <a:ea typeface="+mj-ea"/>
          <a:cs typeface="+mj-cs"/>
        </a:defRPr>
      </a:lvl1pPr>
      <a:lvl2pPr marL="742950" indent="-285750" algn="l" defTabSz="449263" rtl="0" eaLnBrk="1" fontAlgn="base" hangingPunct="1">
        <a:lnSpc>
          <a:spcPct val="90000"/>
        </a:lnSpc>
        <a:spcBef>
          <a:spcPct val="0"/>
        </a:spcBef>
        <a:spcAft>
          <a:spcPct val="0"/>
        </a:spcAft>
        <a:buClr>
          <a:srgbClr val="000000"/>
        </a:buClr>
        <a:buSzPct val="100000"/>
        <a:buFont typeface="Times New Roman" pitchFamily="16" charset="0"/>
        <a:defRPr sz="4800">
          <a:solidFill>
            <a:srgbClr val="FFFFFF"/>
          </a:solidFill>
          <a:latin typeface="Calibri" pitchFamily="32" charset="0"/>
          <a:cs typeface="Arial" charset="0"/>
        </a:defRPr>
      </a:lvl2pPr>
      <a:lvl3pPr marL="1143000" indent="-228600" algn="l" defTabSz="449263" rtl="0" eaLnBrk="1" fontAlgn="base" hangingPunct="1">
        <a:lnSpc>
          <a:spcPct val="90000"/>
        </a:lnSpc>
        <a:spcBef>
          <a:spcPct val="0"/>
        </a:spcBef>
        <a:spcAft>
          <a:spcPct val="0"/>
        </a:spcAft>
        <a:buClr>
          <a:srgbClr val="000000"/>
        </a:buClr>
        <a:buSzPct val="100000"/>
        <a:buFont typeface="Times New Roman" pitchFamily="16" charset="0"/>
        <a:defRPr sz="4800">
          <a:solidFill>
            <a:srgbClr val="FFFFFF"/>
          </a:solidFill>
          <a:latin typeface="Calibri" pitchFamily="32" charset="0"/>
          <a:cs typeface="Arial" charset="0"/>
        </a:defRPr>
      </a:lvl3pPr>
      <a:lvl4pPr marL="1600200" indent="-228600" algn="l" defTabSz="449263" rtl="0" eaLnBrk="1" fontAlgn="base" hangingPunct="1">
        <a:lnSpc>
          <a:spcPct val="90000"/>
        </a:lnSpc>
        <a:spcBef>
          <a:spcPct val="0"/>
        </a:spcBef>
        <a:spcAft>
          <a:spcPct val="0"/>
        </a:spcAft>
        <a:buClr>
          <a:srgbClr val="000000"/>
        </a:buClr>
        <a:buSzPct val="100000"/>
        <a:buFont typeface="Times New Roman" pitchFamily="16" charset="0"/>
        <a:defRPr sz="4800">
          <a:solidFill>
            <a:srgbClr val="FFFFFF"/>
          </a:solidFill>
          <a:latin typeface="Calibri" pitchFamily="32" charset="0"/>
          <a:cs typeface="Arial" charset="0"/>
        </a:defRPr>
      </a:lvl4pPr>
      <a:lvl5pPr marL="2057400" indent="-228600" algn="l" defTabSz="449263" rtl="0" eaLnBrk="1" fontAlgn="base" hangingPunct="1">
        <a:lnSpc>
          <a:spcPct val="90000"/>
        </a:lnSpc>
        <a:spcBef>
          <a:spcPct val="0"/>
        </a:spcBef>
        <a:spcAft>
          <a:spcPct val="0"/>
        </a:spcAft>
        <a:buClr>
          <a:srgbClr val="000000"/>
        </a:buClr>
        <a:buSzPct val="100000"/>
        <a:buFont typeface="Times New Roman" pitchFamily="16" charset="0"/>
        <a:defRPr sz="4800">
          <a:solidFill>
            <a:srgbClr val="FFFFFF"/>
          </a:solidFill>
          <a:latin typeface="Calibri" pitchFamily="32" charset="0"/>
          <a:cs typeface="Arial" charset="0"/>
        </a:defRPr>
      </a:lvl5pPr>
      <a:lvl6pPr marL="2514600" indent="-228600" algn="l" defTabSz="449263" rtl="0" eaLnBrk="1" fontAlgn="base" hangingPunct="1">
        <a:lnSpc>
          <a:spcPct val="90000"/>
        </a:lnSpc>
        <a:spcBef>
          <a:spcPct val="0"/>
        </a:spcBef>
        <a:spcAft>
          <a:spcPct val="0"/>
        </a:spcAft>
        <a:buClr>
          <a:srgbClr val="000000"/>
        </a:buClr>
        <a:buSzPct val="100000"/>
        <a:buFont typeface="Times New Roman" pitchFamily="16" charset="0"/>
        <a:defRPr sz="4800">
          <a:solidFill>
            <a:srgbClr val="FFFFFF"/>
          </a:solidFill>
          <a:latin typeface="Calibri" pitchFamily="32" charset="0"/>
          <a:cs typeface="Arial" charset="0"/>
        </a:defRPr>
      </a:lvl6pPr>
      <a:lvl7pPr marL="2971800" indent="-228600" algn="l" defTabSz="449263" rtl="0" eaLnBrk="1" fontAlgn="base" hangingPunct="1">
        <a:lnSpc>
          <a:spcPct val="90000"/>
        </a:lnSpc>
        <a:spcBef>
          <a:spcPct val="0"/>
        </a:spcBef>
        <a:spcAft>
          <a:spcPct val="0"/>
        </a:spcAft>
        <a:buClr>
          <a:srgbClr val="000000"/>
        </a:buClr>
        <a:buSzPct val="100000"/>
        <a:buFont typeface="Times New Roman" pitchFamily="16" charset="0"/>
        <a:defRPr sz="4800">
          <a:solidFill>
            <a:srgbClr val="FFFFFF"/>
          </a:solidFill>
          <a:latin typeface="Calibri" pitchFamily="32" charset="0"/>
          <a:cs typeface="Arial" charset="0"/>
        </a:defRPr>
      </a:lvl7pPr>
      <a:lvl8pPr marL="3429000" indent="-228600" algn="l" defTabSz="449263" rtl="0" eaLnBrk="1" fontAlgn="base" hangingPunct="1">
        <a:lnSpc>
          <a:spcPct val="90000"/>
        </a:lnSpc>
        <a:spcBef>
          <a:spcPct val="0"/>
        </a:spcBef>
        <a:spcAft>
          <a:spcPct val="0"/>
        </a:spcAft>
        <a:buClr>
          <a:srgbClr val="000000"/>
        </a:buClr>
        <a:buSzPct val="100000"/>
        <a:buFont typeface="Times New Roman" pitchFamily="16" charset="0"/>
        <a:defRPr sz="4800">
          <a:solidFill>
            <a:srgbClr val="FFFFFF"/>
          </a:solidFill>
          <a:latin typeface="Calibri" pitchFamily="32" charset="0"/>
          <a:cs typeface="Arial" charset="0"/>
        </a:defRPr>
      </a:lvl8pPr>
      <a:lvl9pPr marL="3886200" indent="-228600" algn="l" defTabSz="449263" rtl="0" eaLnBrk="1" fontAlgn="base" hangingPunct="1">
        <a:lnSpc>
          <a:spcPct val="90000"/>
        </a:lnSpc>
        <a:spcBef>
          <a:spcPct val="0"/>
        </a:spcBef>
        <a:spcAft>
          <a:spcPct val="0"/>
        </a:spcAft>
        <a:buClr>
          <a:srgbClr val="000000"/>
        </a:buClr>
        <a:buSzPct val="100000"/>
        <a:buFont typeface="Times New Roman" pitchFamily="16" charset="0"/>
        <a:defRPr sz="4800">
          <a:solidFill>
            <a:srgbClr val="FFFFFF"/>
          </a:solidFill>
          <a:latin typeface="Calibri" pitchFamily="32" charset="0"/>
          <a:cs typeface="Arial" charset="0"/>
        </a:defRPr>
      </a:lvl9pPr>
    </p:titleStyle>
    <p:bodyStyle>
      <a:lvl1pPr marL="342900" indent="-342900" algn="l" defTabSz="449263" rtl="0" eaLnBrk="1" fontAlgn="base" hangingPunct="1">
        <a:lnSpc>
          <a:spcPct val="90000"/>
        </a:lnSpc>
        <a:spcBef>
          <a:spcPts val="800"/>
        </a:spcBef>
        <a:spcAft>
          <a:spcPct val="0"/>
        </a:spcAft>
        <a:buClr>
          <a:srgbClr val="000000"/>
        </a:buClr>
        <a:buSzPct val="100000"/>
        <a:buFont typeface="Times New Roman" pitchFamily="16" charset="0"/>
        <a:defRPr sz="3200">
          <a:solidFill>
            <a:srgbClr val="FFFFFF"/>
          </a:solidFill>
          <a:latin typeface="+mn-lt"/>
          <a:ea typeface="+mn-ea"/>
          <a:cs typeface="+mn-cs"/>
        </a:defRPr>
      </a:lvl1pPr>
      <a:lvl2pPr marL="742950" indent="-285750" algn="l" defTabSz="449263" rtl="0" eaLnBrk="1" fontAlgn="base" hangingPunct="1">
        <a:lnSpc>
          <a:spcPct val="90000"/>
        </a:lnSpc>
        <a:spcBef>
          <a:spcPts val="700"/>
        </a:spcBef>
        <a:spcAft>
          <a:spcPct val="0"/>
        </a:spcAft>
        <a:buClr>
          <a:srgbClr val="000000"/>
        </a:buClr>
        <a:buSzPct val="100000"/>
        <a:buFont typeface="Times New Roman" pitchFamily="16" charset="0"/>
        <a:defRPr sz="2800">
          <a:solidFill>
            <a:srgbClr val="FFFFFF"/>
          </a:solidFill>
          <a:latin typeface="+mn-lt"/>
          <a:ea typeface="+mn-ea"/>
          <a:cs typeface="+mn-cs"/>
        </a:defRPr>
      </a:lvl2pPr>
      <a:lvl3pPr marL="1143000" indent="-228600" algn="l" defTabSz="449263" rtl="0" eaLnBrk="1" fontAlgn="base" hangingPunct="1">
        <a:lnSpc>
          <a:spcPct val="90000"/>
        </a:lnSpc>
        <a:spcBef>
          <a:spcPts val="600"/>
        </a:spcBef>
        <a:spcAft>
          <a:spcPct val="0"/>
        </a:spcAft>
        <a:buClr>
          <a:srgbClr val="000000"/>
        </a:buClr>
        <a:buSzPct val="100000"/>
        <a:buFont typeface="Times New Roman" pitchFamily="16" charset="0"/>
        <a:defRPr sz="2400">
          <a:solidFill>
            <a:srgbClr val="FFFFFF"/>
          </a:solidFill>
          <a:latin typeface="+mn-lt"/>
          <a:ea typeface="+mn-ea"/>
          <a:cs typeface="+mn-cs"/>
        </a:defRPr>
      </a:lvl3pPr>
      <a:lvl4pPr marL="1600200" indent="-228600" algn="l" defTabSz="449263" rtl="0" eaLnBrk="1" fontAlgn="base" hangingPunct="1">
        <a:lnSpc>
          <a:spcPct val="90000"/>
        </a:lnSpc>
        <a:spcBef>
          <a:spcPts val="600"/>
        </a:spcBef>
        <a:spcAft>
          <a:spcPct val="0"/>
        </a:spcAft>
        <a:buClr>
          <a:srgbClr val="000000"/>
        </a:buClr>
        <a:buSzPct val="100000"/>
        <a:buFont typeface="Times New Roman" pitchFamily="16" charset="0"/>
        <a:defRPr sz="2400">
          <a:solidFill>
            <a:srgbClr val="FFFFFF"/>
          </a:solidFill>
          <a:latin typeface="+mn-lt"/>
          <a:ea typeface="+mn-ea"/>
          <a:cs typeface="+mn-cs"/>
        </a:defRPr>
      </a:lvl4pPr>
      <a:lvl5pPr marL="2057400" indent="-228600" algn="l" defTabSz="449263" rtl="0" eaLnBrk="1" fontAlgn="base" hangingPunct="1">
        <a:lnSpc>
          <a:spcPct val="90000"/>
        </a:lnSpc>
        <a:spcBef>
          <a:spcPts val="600"/>
        </a:spcBef>
        <a:spcAft>
          <a:spcPct val="0"/>
        </a:spcAft>
        <a:buClr>
          <a:srgbClr val="000000"/>
        </a:buClr>
        <a:buSzPct val="100000"/>
        <a:buFont typeface="Times New Roman" pitchFamily="16" charset="0"/>
        <a:defRPr sz="2400">
          <a:solidFill>
            <a:srgbClr val="FFFFFF"/>
          </a:solidFill>
          <a:latin typeface="+mn-lt"/>
          <a:ea typeface="+mn-ea"/>
          <a:cs typeface="+mn-cs"/>
        </a:defRPr>
      </a:lvl5pPr>
      <a:lvl6pPr marL="2514600" indent="-228600" algn="l" defTabSz="449263" rtl="0" eaLnBrk="1" fontAlgn="base" hangingPunct="1">
        <a:lnSpc>
          <a:spcPct val="90000"/>
        </a:lnSpc>
        <a:spcBef>
          <a:spcPts val="600"/>
        </a:spcBef>
        <a:spcAft>
          <a:spcPct val="0"/>
        </a:spcAft>
        <a:buClr>
          <a:srgbClr val="000000"/>
        </a:buClr>
        <a:buSzPct val="100000"/>
        <a:buFont typeface="Times New Roman" pitchFamily="16" charset="0"/>
        <a:defRPr sz="2400">
          <a:solidFill>
            <a:srgbClr val="FFFFFF"/>
          </a:solidFill>
          <a:latin typeface="+mn-lt"/>
          <a:ea typeface="+mn-ea"/>
          <a:cs typeface="+mn-cs"/>
        </a:defRPr>
      </a:lvl6pPr>
      <a:lvl7pPr marL="2971800" indent="-228600" algn="l" defTabSz="449263" rtl="0" eaLnBrk="1" fontAlgn="base" hangingPunct="1">
        <a:lnSpc>
          <a:spcPct val="90000"/>
        </a:lnSpc>
        <a:spcBef>
          <a:spcPts val="600"/>
        </a:spcBef>
        <a:spcAft>
          <a:spcPct val="0"/>
        </a:spcAft>
        <a:buClr>
          <a:srgbClr val="000000"/>
        </a:buClr>
        <a:buSzPct val="100000"/>
        <a:buFont typeface="Times New Roman" pitchFamily="16" charset="0"/>
        <a:defRPr sz="2400">
          <a:solidFill>
            <a:srgbClr val="FFFFFF"/>
          </a:solidFill>
          <a:latin typeface="+mn-lt"/>
          <a:ea typeface="+mn-ea"/>
          <a:cs typeface="+mn-cs"/>
        </a:defRPr>
      </a:lvl7pPr>
      <a:lvl8pPr marL="3429000" indent="-228600" algn="l" defTabSz="449263" rtl="0" eaLnBrk="1" fontAlgn="base" hangingPunct="1">
        <a:lnSpc>
          <a:spcPct val="90000"/>
        </a:lnSpc>
        <a:spcBef>
          <a:spcPts val="600"/>
        </a:spcBef>
        <a:spcAft>
          <a:spcPct val="0"/>
        </a:spcAft>
        <a:buClr>
          <a:srgbClr val="000000"/>
        </a:buClr>
        <a:buSzPct val="100000"/>
        <a:buFont typeface="Times New Roman" pitchFamily="16" charset="0"/>
        <a:defRPr sz="2400">
          <a:solidFill>
            <a:srgbClr val="FFFFFF"/>
          </a:solidFill>
          <a:latin typeface="+mn-lt"/>
          <a:ea typeface="+mn-ea"/>
          <a:cs typeface="+mn-cs"/>
        </a:defRPr>
      </a:lvl8pPr>
      <a:lvl9pPr marL="3886200" indent="-228600" algn="l" defTabSz="449263" rtl="0" eaLnBrk="1" fontAlgn="base" hangingPunct="1">
        <a:lnSpc>
          <a:spcPct val="90000"/>
        </a:lnSpc>
        <a:spcBef>
          <a:spcPts val="600"/>
        </a:spcBef>
        <a:spcAft>
          <a:spcPct val="0"/>
        </a:spcAft>
        <a:buClr>
          <a:srgbClr val="000000"/>
        </a:buClr>
        <a:buSzPct val="100000"/>
        <a:buFont typeface="Times New Roman" pitchFamily="16" charset="0"/>
        <a:defRPr sz="2400">
          <a:solidFill>
            <a:srgbClr val="FFFFFF"/>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pic>
        <p:nvPicPr>
          <p:cNvPr id="2049" name="Picture 1"/>
          <p:cNvPicPr>
            <a:picLocks noChangeAspect="1" noChangeArrowheads="1"/>
          </p:cNvPicPr>
          <p:nvPr/>
        </p:nvPicPr>
        <p:blipFill>
          <a:blip r:embed="rId14">
            <a:extLst>
              <a:ext uri="{28A0092B-C50C-407E-A947-70E740481C1C}">
                <a14:useLocalDpi xmlns:a14="http://schemas.microsoft.com/office/drawing/2010/main" val="0"/>
              </a:ext>
            </a:extLst>
          </a:blip>
          <a:srcRect b="10454"/>
          <a:stretch>
            <a:fillRect/>
          </a:stretch>
        </p:blipFill>
        <p:spPr bwMode="auto">
          <a:xfrm>
            <a:off x="0" y="1300163"/>
            <a:ext cx="9144000" cy="5557837"/>
          </a:xfrm>
          <a:prstGeom prst="rect">
            <a:avLst/>
          </a:prstGeom>
          <a:noFill/>
          <a:ln>
            <a:noFill/>
          </a:ln>
          <a:effectLst/>
          <a:extLst>
            <a:ext uri="{909E8E84-426E-40DD-AFC4-6F175D3DCCD1}">
              <a14:hiddenFill xmlns:a14="http://schemas.microsoft.com/office/drawing/2010/main">
                <a:blipFill dpi="0" rotWithShape="0">
                  <a:blip/>
                  <a:srcRect b="10454"/>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050" name="Rectangle 2"/>
          <p:cNvSpPr>
            <a:spLocks noGrp="1" noChangeArrowheads="1"/>
          </p:cNvSpPr>
          <p:nvPr>
            <p:ph type="title"/>
          </p:nvPr>
        </p:nvSpPr>
        <p:spPr bwMode="auto">
          <a:xfrm>
            <a:off x="381000" y="230188"/>
            <a:ext cx="8380413" cy="1314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zh-CN" smtClean="0"/>
              <a:t>Click to edit the title text format</a:t>
            </a:r>
          </a:p>
        </p:txBody>
      </p:sp>
      <p:sp>
        <p:nvSpPr>
          <p:cNvPr id="2051" name="Rectangle 3"/>
          <p:cNvSpPr>
            <a:spLocks noGrp="1" noChangeArrowheads="1"/>
          </p:cNvSpPr>
          <p:nvPr>
            <p:ph type="body" idx="1"/>
          </p:nvPr>
        </p:nvSpPr>
        <p:spPr bwMode="auto">
          <a:xfrm>
            <a:off x="722313" y="1905000"/>
            <a:ext cx="8039100" cy="2106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zh-CN" smtClean="0"/>
              <a:t>Click to edit the outline text format</a:t>
            </a:r>
          </a:p>
          <a:p>
            <a:pPr lvl="1"/>
            <a:r>
              <a:rPr lang="en-GB" altLang="zh-CN" smtClean="0"/>
              <a:t>Second Outline Level</a:t>
            </a:r>
          </a:p>
          <a:p>
            <a:pPr lvl="2"/>
            <a:r>
              <a:rPr lang="en-GB" altLang="zh-CN" smtClean="0"/>
              <a:t>Third Outline Level</a:t>
            </a:r>
          </a:p>
          <a:p>
            <a:pPr lvl="3"/>
            <a:r>
              <a:rPr lang="en-GB" altLang="zh-CN" smtClean="0"/>
              <a:t>Fourth Outline Level</a:t>
            </a:r>
          </a:p>
          <a:p>
            <a:pPr lvl="4"/>
            <a:r>
              <a:rPr lang="en-GB" altLang="zh-CN" smtClean="0"/>
              <a:t>Fifth Outline Level</a:t>
            </a:r>
          </a:p>
          <a:p>
            <a:pPr lvl="4"/>
            <a:r>
              <a:rPr lang="en-GB" altLang="zh-CN" smtClean="0"/>
              <a:t>Sixth Outline Level</a:t>
            </a:r>
          </a:p>
          <a:p>
            <a:pPr lvl="4"/>
            <a:r>
              <a:rPr lang="en-GB" altLang="zh-CN" smtClean="0"/>
              <a:t>Seventh Outline Level</a:t>
            </a:r>
          </a:p>
          <a:p>
            <a:pPr lvl="4"/>
            <a:r>
              <a:rPr lang="en-GB" altLang="zh-CN" smtClean="0"/>
              <a:t>Eighth Outline Level</a:t>
            </a:r>
          </a:p>
          <a:p>
            <a:pPr lvl="4"/>
            <a:r>
              <a:rPr lang="en-GB" altLang="zh-CN" smtClean="0"/>
              <a:t>Ninth Outline Level</a:t>
            </a:r>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defTabSz="449263" rtl="0" eaLnBrk="0" fontAlgn="base" hangingPunct="0">
        <a:lnSpc>
          <a:spcPct val="90000"/>
        </a:lnSpc>
        <a:spcBef>
          <a:spcPct val="0"/>
        </a:spcBef>
        <a:spcAft>
          <a:spcPct val="0"/>
        </a:spcAft>
        <a:buClr>
          <a:srgbClr val="000000"/>
        </a:buClr>
        <a:buSzPct val="100000"/>
        <a:buFont typeface="Times New Roman" pitchFamily="16" charset="0"/>
        <a:defRPr sz="4800">
          <a:solidFill>
            <a:srgbClr val="000000"/>
          </a:solidFill>
          <a:latin typeface="+mj-lt"/>
          <a:ea typeface="+mj-ea"/>
          <a:cs typeface="+mj-cs"/>
        </a:defRPr>
      </a:lvl1pPr>
      <a:lvl2pPr marL="742950" indent="-285750" algn="l" defTabSz="449263" rtl="0" eaLnBrk="0" fontAlgn="base" hangingPunct="0">
        <a:lnSpc>
          <a:spcPct val="90000"/>
        </a:lnSpc>
        <a:spcBef>
          <a:spcPct val="0"/>
        </a:spcBef>
        <a:spcAft>
          <a:spcPct val="0"/>
        </a:spcAft>
        <a:buClr>
          <a:srgbClr val="000000"/>
        </a:buClr>
        <a:buSzPct val="100000"/>
        <a:buFont typeface="Times New Roman" pitchFamily="16" charset="0"/>
        <a:defRPr sz="4800">
          <a:solidFill>
            <a:srgbClr val="000000"/>
          </a:solidFill>
          <a:latin typeface="Calibri" pitchFamily="32" charset="0"/>
          <a:cs typeface="Arial" charset="0"/>
        </a:defRPr>
      </a:lvl2pPr>
      <a:lvl3pPr marL="1143000" indent="-228600" algn="l" defTabSz="449263" rtl="0" eaLnBrk="0" fontAlgn="base" hangingPunct="0">
        <a:lnSpc>
          <a:spcPct val="90000"/>
        </a:lnSpc>
        <a:spcBef>
          <a:spcPct val="0"/>
        </a:spcBef>
        <a:spcAft>
          <a:spcPct val="0"/>
        </a:spcAft>
        <a:buClr>
          <a:srgbClr val="000000"/>
        </a:buClr>
        <a:buSzPct val="100000"/>
        <a:buFont typeface="Times New Roman" pitchFamily="16" charset="0"/>
        <a:defRPr sz="4800">
          <a:solidFill>
            <a:srgbClr val="000000"/>
          </a:solidFill>
          <a:latin typeface="Calibri" pitchFamily="32" charset="0"/>
          <a:cs typeface="Arial" charset="0"/>
        </a:defRPr>
      </a:lvl3pPr>
      <a:lvl4pPr marL="1600200" indent="-228600" algn="l" defTabSz="449263" rtl="0" eaLnBrk="0" fontAlgn="base" hangingPunct="0">
        <a:lnSpc>
          <a:spcPct val="90000"/>
        </a:lnSpc>
        <a:spcBef>
          <a:spcPct val="0"/>
        </a:spcBef>
        <a:spcAft>
          <a:spcPct val="0"/>
        </a:spcAft>
        <a:buClr>
          <a:srgbClr val="000000"/>
        </a:buClr>
        <a:buSzPct val="100000"/>
        <a:buFont typeface="Times New Roman" pitchFamily="16" charset="0"/>
        <a:defRPr sz="4800">
          <a:solidFill>
            <a:srgbClr val="000000"/>
          </a:solidFill>
          <a:latin typeface="Calibri" pitchFamily="32" charset="0"/>
          <a:cs typeface="Arial" charset="0"/>
        </a:defRPr>
      </a:lvl4pPr>
      <a:lvl5pPr marL="2057400" indent="-228600" algn="l" defTabSz="449263" rtl="0" eaLnBrk="0" fontAlgn="base" hangingPunct="0">
        <a:lnSpc>
          <a:spcPct val="90000"/>
        </a:lnSpc>
        <a:spcBef>
          <a:spcPct val="0"/>
        </a:spcBef>
        <a:spcAft>
          <a:spcPct val="0"/>
        </a:spcAft>
        <a:buClr>
          <a:srgbClr val="000000"/>
        </a:buClr>
        <a:buSzPct val="100000"/>
        <a:buFont typeface="Times New Roman" pitchFamily="16" charset="0"/>
        <a:defRPr sz="4800">
          <a:solidFill>
            <a:srgbClr val="000000"/>
          </a:solidFill>
          <a:latin typeface="Calibri" pitchFamily="32" charset="0"/>
          <a:cs typeface="Arial" charset="0"/>
        </a:defRPr>
      </a:lvl5pPr>
      <a:lvl6pPr marL="2514600" indent="-228600" algn="l" defTabSz="449263" rtl="0" eaLnBrk="0" fontAlgn="base" hangingPunct="0">
        <a:lnSpc>
          <a:spcPct val="90000"/>
        </a:lnSpc>
        <a:spcBef>
          <a:spcPct val="0"/>
        </a:spcBef>
        <a:spcAft>
          <a:spcPct val="0"/>
        </a:spcAft>
        <a:buClr>
          <a:srgbClr val="000000"/>
        </a:buClr>
        <a:buSzPct val="100000"/>
        <a:buFont typeface="Times New Roman" pitchFamily="16" charset="0"/>
        <a:defRPr sz="4800">
          <a:solidFill>
            <a:srgbClr val="000000"/>
          </a:solidFill>
          <a:latin typeface="Calibri" pitchFamily="32" charset="0"/>
          <a:cs typeface="Arial" charset="0"/>
        </a:defRPr>
      </a:lvl6pPr>
      <a:lvl7pPr marL="2971800" indent="-228600" algn="l" defTabSz="449263" rtl="0" eaLnBrk="0" fontAlgn="base" hangingPunct="0">
        <a:lnSpc>
          <a:spcPct val="90000"/>
        </a:lnSpc>
        <a:spcBef>
          <a:spcPct val="0"/>
        </a:spcBef>
        <a:spcAft>
          <a:spcPct val="0"/>
        </a:spcAft>
        <a:buClr>
          <a:srgbClr val="000000"/>
        </a:buClr>
        <a:buSzPct val="100000"/>
        <a:buFont typeface="Times New Roman" pitchFamily="16" charset="0"/>
        <a:defRPr sz="4800">
          <a:solidFill>
            <a:srgbClr val="000000"/>
          </a:solidFill>
          <a:latin typeface="Calibri" pitchFamily="32" charset="0"/>
          <a:cs typeface="Arial" charset="0"/>
        </a:defRPr>
      </a:lvl7pPr>
      <a:lvl8pPr marL="3429000" indent="-228600" algn="l" defTabSz="449263" rtl="0" eaLnBrk="0" fontAlgn="base" hangingPunct="0">
        <a:lnSpc>
          <a:spcPct val="90000"/>
        </a:lnSpc>
        <a:spcBef>
          <a:spcPct val="0"/>
        </a:spcBef>
        <a:spcAft>
          <a:spcPct val="0"/>
        </a:spcAft>
        <a:buClr>
          <a:srgbClr val="000000"/>
        </a:buClr>
        <a:buSzPct val="100000"/>
        <a:buFont typeface="Times New Roman" pitchFamily="16" charset="0"/>
        <a:defRPr sz="4800">
          <a:solidFill>
            <a:srgbClr val="000000"/>
          </a:solidFill>
          <a:latin typeface="Calibri" pitchFamily="32" charset="0"/>
          <a:cs typeface="Arial" charset="0"/>
        </a:defRPr>
      </a:lvl8pPr>
      <a:lvl9pPr marL="3886200" indent="-228600" algn="l" defTabSz="449263" rtl="0" eaLnBrk="0" fontAlgn="base" hangingPunct="0">
        <a:lnSpc>
          <a:spcPct val="90000"/>
        </a:lnSpc>
        <a:spcBef>
          <a:spcPct val="0"/>
        </a:spcBef>
        <a:spcAft>
          <a:spcPct val="0"/>
        </a:spcAft>
        <a:buClr>
          <a:srgbClr val="000000"/>
        </a:buClr>
        <a:buSzPct val="100000"/>
        <a:buFont typeface="Times New Roman" pitchFamily="16" charset="0"/>
        <a:defRPr sz="4800">
          <a:solidFill>
            <a:srgbClr val="000000"/>
          </a:solidFill>
          <a:latin typeface="Calibri" pitchFamily="32" charset="0"/>
          <a:cs typeface="Arial" charset="0"/>
        </a:defRPr>
      </a:lvl9pPr>
    </p:titleStyle>
    <p:bodyStyle>
      <a:lvl1pPr marL="342900" indent="-342900" algn="l" defTabSz="449263" rtl="0" eaLnBrk="0" fontAlgn="base" hangingPunct="0">
        <a:lnSpc>
          <a:spcPct val="90000"/>
        </a:lnSpc>
        <a:spcBef>
          <a:spcPts val="750"/>
        </a:spcBef>
        <a:spcAft>
          <a:spcPct val="0"/>
        </a:spcAft>
        <a:buClr>
          <a:srgbClr val="000000"/>
        </a:buClr>
        <a:buSzPct val="100000"/>
        <a:buFont typeface="Times New Roman" pitchFamily="16" charset="0"/>
        <a:defRPr sz="3000" b="1">
          <a:solidFill>
            <a:srgbClr val="000000"/>
          </a:solidFill>
          <a:latin typeface="+mn-lt"/>
          <a:ea typeface="+mn-ea"/>
          <a:cs typeface="+mn-cs"/>
        </a:defRPr>
      </a:lvl1pPr>
      <a:lvl2pPr marL="742950" indent="-285750" algn="l" defTabSz="449263" rtl="0" eaLnBrk="0" fontAlgn="base" hangingPunct="0">
        <a:lnSpc>
          <a:spcPct val="90000"/>
        </a:lnSpc>
        <a:spcBef>
          <a:spcPts val="700"/>
        </a:spcBef>
        <a:spcAft>
          <a:spcPct val="0"/>
        </a:spcAft>
        <a:buClr>
          <a:srgbClr val="000000"/>
        </a:buClr>
        <a:buSzPct val="100000"/>
        <a:buFont typeface="Times New Roman" pitchFamily="16" charset="0"/>
        <a:defRPr sz="2800" b="1">
          <a:solidFill>
            <a:srgbClr val="000000"/>
          </a:solidFill>
          <a:latin typeface="+mn-lt"/>
          <a:cs typeface="+mn-cs"/>
        </a:defRPr>
      </a:lvl2pPr>
      <a:lvl3pPr marL="1143000" indent="-228600" algn="l" defTabSz="449263" rtl="0" eaLnBrk="0" fontAlgn="base" hangingPunct="0">
        <a:lnSpc>
          <a:spcPct val="90000"/>
        </a:lnSpc>
        <a:spcBef>
          <a:spcPts val="600"/>
        </a:spcBef>
        <a:spcAft>
          <a:spcPct val="0"/>
        </a:spcAft>
        <a:buClr>
          <a:srgbClr val="000000"/>
        </a:buClr>
        <a:buSzPct val="100000"/>
        <a:buFont typeface="Times New Roman" pitchFamily="16" charset="0"/>
        <a:defRPr sz="2400" b="1">
          <a:solidFill>
            <a:srgbClr val="000000"/>
          </a:solidFill>
          <a:latin typeface="+mn-lt"/>
          <a:cs typeface="+mn-cs"/>
        </a:defRPr>
      </a:lvl3pPr>
      <a:lvl4pPr marL="1600200" indent="-228600" algn="l" defTabSz="449263" rtl="0" eaLnBrk="0" fontAlgn="base" hangingPunct="0">
        <a:lnSpc>
          <a:spcPct val="90000"/>
        </a:lnSpc>
        <a:spcBef>
          <a:spcPts val="600"/>
        </a:spcBef>
        <a:spcAft>
          <a:spcPct val="0"/>
        </a:spcAft>
        <a:buClr>
          <a:srgbClr val="000000"/>
        </a:buClr>
        <a:buSzPct val="100000"/>
        <a:buFont typeface="Times New Roman" pitchFamily="16" charset="0"/>
        <a:defRPr sz="2400" b="1">
          <a:solidFill>
            <a:srgbClr val="000000"/>
          </a:solidFill>
          <a:latin typeface="+mn-lt"/>
          <a:cs typeface="+mn-cs"/>
        </a:defRPr>
      </a:lvl4pPr>
      <a:lvl5pPr marL="2057400" indent="-228600" algn="l" defTabSz="449263" rtl="0" eaLnBrk="0" fontAlgn="base" hangingPunct="0">
        <a:lnSpc>
          <a:spcPct val="90000"/>
        </a:lnSpc>
        <a:spcBef>
          <a:spcPts val="600"/>
        </a:spcBef>
        <a:spcAft>
          <a:spcPct val="0"/>
        </a:spcAft>
        <a:buClr>
          <a:srgbClr val="000000"/>
        </a:buClr>
        <a:buSzPct val="100000"/>
        <a:buFont typeface="Times New Roman" pitchFamily="16" charset="0"/>
        <a:defRPr sz="2400" b="1">
          <a:solidFill>
            <a:srgbClr val="000000"/>
          </a:solidFill>
          <a:latin typeface="+mn-lt"/>
          <a:cs typeface="+mn-cs"/>
        </a:defRPr>
      </a:lvl5pPr>
      <a:lvl6pPr marL="2514600" indent="-228600" algn="l" defTabSz="449263" rtl="0" eaLnBrk="0" fontAlgn="base" hangingPunct="0">
        <a:lnSpc>
          <a:spcPct val="90000"/>
        </a:lnSpc>
        <a:spcBef>
          <a:spcPts val="600"/>
        </a:spcBef>
        <a:spcAft>
          <a:spcPct val="0"/>
        </a:spcAft>
        <a:buClr>
          <a:srgbClr val="000000"/>
        </a:buClr>
        <a:buSzPct val="100000"/>
        <a:buFont typeface="Times New Roman" pitchFamily="16" charset="0"/>
        <a:defRPr sz="2400" b="1">
          <a:solidFill>
            <a:srgbClr val="000000"/>
          </a:solidFill>
          <a:latin typeface="+mn-lt"/>
          <a:cs typeface="+mn-cs"/>
        </a:defRPr>
      </a:lvl6pPr>
      <a:lvl7pPr marL="2971800" indent="-228600" algn="l" defTabSz="449263" rtl="0" eaLnBrk="0" fontAlgn="base" hangingPunct="0">
        <a:lnSpc>
          <a:spcPct val="90000"/>
        </a:lnSpc>
        <a:spcBef>
          <a:spcPts val="600"/>
        </a:spcBef>
        <a:spcAft>
          <a:spcPct val="0"/>
        </a:spcAft>
        <a:buClr>
          <a:srgbClr val="000000"/>
        </a:buClr>
        <a:buSzPct val="100000"/>
        <a:buFont typeface="Times New Roman" pitchFamily="16" charset="0"/>
        <a:defRPr sz="2400" b="1">
          <a:solidFill>
            <a:srgbClr val="000000"/>
          </a:solidFill>
          <a:latin typeface="+mn-lt"/>
          <a:cs typeface="+mn-cs"/>
        </a:defRPr>
      </a:lvl7pPr>
      <a:lvl8pPr marL="3429000" indent="-228600" algn="l" defTabSz="449263" rtl="0" eaLnBrk="0" fontAlgn="base" hangingPunct="0">
        <a:lnSpc>
          <a:spcPct val="90000"/>
        </a:lnSpc>
        <a:spcBef>
          <a:spcPts val="600"/>
        </a:spcBef>
        <a:spcAft>
          <a:spcPct val="0"/>
        </a:spcAft>
        <a:buClr>
          <a:srgbClr val="000000"/>
        </a:buClr>
        <a:buSzPct val="100000"/>
        <a:buFont typeface="Times New Roman" pitchFamily="16" charset="0"/>
        <a:defRPr sz="2400" b="1">
          <a:solidFill>
            <a:srgbClr val="000000"/>
          </a:solidFill>
          <a:latin typeface="+mn-lt"/>
          <a:cs typeface="+mn-cs"/>
        </a:defRPr>
      </a:lvl8pPr>
      <a:lvl9pPr marL="3886200" indent="-228600" algn="l" defTabSz="449263" rtl="0" eaLnBrk="0" fontAlgn="base" hangingPunct="0">
        <a:lnSpc>
          <a:spcPct val="90000"/>
        </a:lnSpc>
        <a:spcBef>
          <a:spcPts val="600"/>
        </a:spcBef>
        <a:spcAft>
          <a:spcPct val="0"/>
        </a:spcAft>
        <a:buClr>
          <a:srgbClr val="000000"/>
        </a:buClr>
        <a:buSzPct val="100000"/>
        <a:buFont typeface="Times New Roman" pitchFamily="16" charset="0"/>
        <a:defRPr sz="2400" b="1">
          <a:solidFill>
            <a:srgbClr val="000000"/>
          </a:solidFill>
          <a:latin typeface="+mn-lt"/>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073" name="Rectangle 1"/>
          <p:cNvSpPr>
            <a:spLocks noGrp="1" noChangeArrowheads="1"/>
          </p:cNvSpPr>
          <p:nvPr>
            <p:ph type="title"/>
          </p:nvPr>
        </p:nvSpPr>
        <p:spPr bwMode="auto">
          <a:xfrm>
            <a:off x="381000" y="230188"/>
            <a:ext cx="8380413" cy="1314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zh-CN" smtClean="0"/>
              <a:t>Click to edit the title text format</a:t>
            </a:r>
          </a:p>
        </p:txBody>
      </p:sp>
      <p:sp>
        <p:nvSpPr>
          <p:cNvPr id="3074" name="Rectangle 2"/>
          <p:cNvSpPr>
            <a:spLocks noGrp="1" noChangeArrowheads="1"/>
          </p:cNvSpPr>
          <p:nvPr>
            <p:ph type="body" idx="1"/>
          </p:nvPr>
        </p:nvSpPr>
        <p:spPr bwMode="auto">
          <a:xfrm>
            <a:off x="381000" y="1412875"/>
            <a:ext cx="8380413" cy="2133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zh-CN" smtClean="0"/>
              <a:t>Click to edit the outline text format</a:t>
            </a:r>
          </a:p>
          <a:p>
            <a:pPr lvl="1"/>
            <a:r>
              <a:rPr lang="en-GB" altLang="zh-CN" smtClean="0"/>
              <a:t>Second Outline Level</a:t>
            </a:r>
          </a:p>
          <a:p>
            <a:pPr lvl="2"/>
            <a:r>
              <a:rPr lang="en-GB" altLang="zh-CN" smtClean="0"/>
              <a:t>Third Outline Level</a:t>
            </a:r>
          </a:p>
          <a:p>
            <a:pPr lvl="3"/>
            <a:r>
              <a:rPr lang="en-GB" altLang="zh-CN" smtClean="0"/>
              <a:t>Fourth Outline Level</a:t>
            </a:r>
          </a:p>
          <a:p>
            <a:pPr lvl="4"/>
            <a:r>
              <a:rPr lang="en-GB" altLang="zh-CN" smtClean="0"/>
              <a:t>Fifth Outline Level</a:t>
            </a:r>
          </a:p>
          <a:p>
            <a:pPr lvl="4"/>
            <a:r>
              <a:rPr lang="en-GB" altLang="zh-CN" smtClean="0"/>
              <a:t>Sixth Outline Level</a:t>
            </a:r>
          </a:p>
          <a:p>
            <a:pPr lvl="4"/>
            <a:r>
              <a:rPr lang="en-GB" altLang="zh-CN" smtClean="0"/>
              <a:t>Seventh Outline Level</a:t>
            </a:r>
          </a:p>
          <a:p>
            <a:pPr lvl="4"/>
            <a:r>
              <a:rPr lang="en-GB" altLang="zh-CN" smtClean="0"/>
              <a:t>Eighth Outline Level</a:t>
            </a:r>
          </a:p>
          <a:p>
            <a:pPr lvl="4"/>
            <a:r>
              <a:rPr lang="en-GB" altLang="zh-CN" smtClean="0"/>
              <a:t>Ninth Outline Level</a:t>
            </a:r>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449263" rtl="0" eaLnBrk="0" fontAlgn="base" hangingPunct="0">
        <a:lnSpc>
          <a:spcPct val="90000"/>
        </a:lnSpc>
        <a:spcBef>
          <a:spcPct val="0"/>
        </a:spcBef>
        <a:spcAft>
          <a:spcPct val="0"/>
        </a:spcAft>
        <a:buClr>
          <a:srgbClr val="000000"/>
        </a:buClr>
        <a:buSzPct val="100000"/>
        <a:buFont typeface="Times New Roman" pitchFamily="16" charset="0"/>
        <a:defRPr sz="4800">
          <a:solidFill>
            <a:srgbClr val="FFFFFF"/>
          </a:solidFill>
          <a:latin typeface="+mj-lt"/>
          <a:ea typeface="+mj-ea"/>
          <a:cs typeface="+mj-cs"/>
        </a:defRPr>
      </a:lvl1pPr>
      <a:lvl2pPr marL="742950" indent="-285750" algn="l" defTabSz="449263" rtl="0" eaLnBrk="0" fontAlgn="base" hangingPunct="0">
        <a:lnSpc>
          <a:spcPct val="90000"/>
        </a:lnSpc>
        <a:spcBef>
          <a:spcPct val="0"/>
        </a:spcBef>
        <a:spcAft>
          <a:spcPct val="0"/>
        </a:spcAft>
        <a:buClr>
          <a:srgbClr val="000000"/>
        </a:buClr>
        <a:buSzPct val="100000"/>
        <a:buFont typeface="Times New Roman" pitchFamily="16" charset="0"/>
        <a:defRPr sz="4800">
          <a:solidFill>
            <a:srgbClr val="FFFFFF"/>
          </a:solidFill>
          <a:latin typeface="Calibri" pitchFamily="32" charset="0"/>
          <a:cs typeface="Arial" charset="0"/>
        </a:defRPr>
      </a:lvl2pPr>
      <a:lvl3pPr marL="1143000" indent="-228600" algn="l" defTabSz="449263" rtl="0" eaLnBrk="0" fontAlgn="base" hangingPunct="0">
        <a:lnSpc>
          <a:spcPct val="90000"/>
        </a:lnSpc>
        <a:spcBef>
          <a:spcPct val="0"/>
        </a:spcBef>
        <a:spcAft>
          <a:spcPct val="0"/>
        </a:spcAft>
        <a:buClr>
          <a:srgbClr val="000000"/>
        </a:buClr>
        <a:buSzPct val="100000"/>
        <a:buFont typeface="Times New Roman" pitchFamily="16" charset="0"/>
        <a:defRPr sz="4800">
          <a:solidFill>
            <a:srgbClr val="FFFFFF"/>
          </a:solidFill>
          <a:latin typeface="Calibri" pitchFamily="32" charset="0"/>
          <a:cs typeface="Arial" charset="0"/>
        </a:defRPr>
      </a:lvl3pPr>
      <a:lvl4pPr marL="1600200" indent="-228600" algn="l" defTabSz="449263" rtl="0" eaLnBrk="0" fontAlgn="base" hangingPunct="0">
        <a:lnSpc>
          <a:spcPct val="90000"/>
        </a:lnSpc>
        <a:spcBef>
          <a:spcPct val="0"/>
        </a:spcBef>
        <a:spcAft>
          <a:spcPct val="0"/>
        </a:spcAft>
        <a:buClr>
          <a:srgbClr val="000000"/>
        </a:buClr>
        <a:buSzPct val="100000"/>
        <a:buFont typeface="Times New Roman" pitchFamily="16" charset="0"/>
        <a:defRPr sz="4800">
          <a:solidFill>
            <a:srgbClr val="FFFFFF"/>
          </a:solidFill>
          <a:latin typeface="Calibri" pitchFamily="32" charset="0"/>
          <a:cs typeface="Arial" charset="0"/>
        </a:defRPr>
      </a:lvl4pPr>
      <a:lvl5pPr marL="2057400" indent="-228600" algn="l" defTabSz="449263" rtl="0" eaLnBrk="0" fontAlgn="base" hangingPunct="0">
        <a:lnSpc>
          <a:spcPct val="90000"/>
        </a:lnSpc>
        <a:spcBef>
          <a:spcPct val="0"/>
        </a:spcBef>
        <a:spcAft>
          <a:spcPct val="0"/>
        </a:spcAft>
        <a:buClr>
          <a:srgbClr val="000000"/>
        </a:buClr>
        <a:buSzPct val="100000"/>
        <a:buFont typeface="Times New Roman" pitchFamily="16" charset="0"/>
        <a:defRPr sz="4800">
          <a:solidFill>
            <a:srgbClr val="FFFFFF"/>
          </a:solidFill>
          <a:latin typeface="Calibri" pitchFamily="32" charset="0"/>
          <a:cs typeface="Arial" charset="0"/>
        </a:defRPr>
      </a:lvl5pPr>
      <a:lvl6pPr marL="2514600" indent="-228600" algn="l" defTabSz="449263" rtl="0" eaLnBrk="0" fontAlgn="base" hangingPunct="0">
        <a:lnSpc>
          <a:spcPct val="90000"/>
        </a:lnSpc>
        <a:spcBef>
          <a:spcPct val="0"/>
        </a:spcBef>
        <a:spcAft>
          <a:spcPct val="0"/>
        </a:spcAft>
        <a:buClr>
          <a:srgbClr val="000000"/>
        </a:buClr>
        <a:buSzPct val="100000"/>
        <a:buFont typeface="Times New Roman" pitchFamily="16" charset="0"/>
        <a:defRPr sz="4800">
          <a:solidFill>
            <a:srgbClr val="FFFFFF"/>
          </a:solidFill>
          <a:latin typeface="Calibri" pitchFamily="32" charset="0"/>
          <a:cs typeface="Arial" charset="0"/>
        </a:defRPr>
      </a:lvl6pPr>
      <a:lvl7pPr marL="2971800" indent="-228600" algn="l" defTabSz="449263" rtl="0" eaLnBrk="0" fontAlgn="base" hangingPunct="0">
        <a:lnSpc>
          <a:spcPct val="90000"/>
        </a:lnSpc>
        <a:spcBef>
          <a:spcPct val="0"/>
        </a:spcBef>
        <a:spcAft>
          <a:spcPct val="0"/>
        </a:spcAft>
        <a:buClr>
          <a:srgbClr val="000000"/>
        </a:buClr>
        <a:buSzPct val="100000"/>
        <a:buFont typeface="Times New Roman" pitchFamily="16" charset="0"/>
        <a:defRPr sz="4800">
          <a:solidFill>
            <a:srgbClr val="FFFFFF"/>
          </a:solidFill>
          <a:latin typeface="Calibri" pitchFamily="32" charset="0"/>
          <a:cs typeface="Arial" charset="0"/>
        </a:defRPr>
      </a:lvl7pPr>
      <a:lvl8pPr marL="3429000" indent="-228600" algn="l" defTabSz="449263" rtl="0" eaLnBrk="0" fontAlgn="base" hangingPunct="0">
        <a:lnSpc>
          <a:spcPct val="90000"/>
        </a:lnSpc>
        <a:spcBef>
          <a:spcPct val="0"/>
        </a:spcBef>
        <a:spcAft>
          <a:spcPct val="0"/>
        </a:spcAft>
        <a:buClr>
          <a:srgbClr val="000000"/>
        </a:buClr>
        <a:buSzPct val="100000"/>
        <a:buFont typeface="Times New Roman" pitchFamily="16" charset="0"/>
        <a:defRPr sz="4800">
          <a:solidFill>
            <a:srgbClr val="FFFFFF"/>
          </a:solidFill>
          <a:latin typeface="Calibri" pitchFamily="32" charset="0"/>
          <a:cs typeface="Arial" charset="0"/>
        </a:defRPr>
      </a:lvl8pPr>
      <a:lvl9pPr marL="3886200" indent="-228600" algn="l" defTabSz="449263" rtl="0" eaLnBrk="0" fontAlgn="base" hangingPunct="0">
        <a:lnSpc>
          <a:spcPct val="90000"/>
        </a:lnSpc>
        <a:spcBef>
          <a:spcPct val="0"/>
        </a:spcBef>
        <a:spcAft>
          <a:spcPct val="0"/>
        </a:spcAft>
        <a:buClr>
          <a:srgbClr val="000000"/>
        </a:buClr>
        <a:buSzPct val="100000"/>
        <a:buFont typeface="Times New Roman" pitchFamily="16" charset="0"/>
        <a:defRPr sz="4800">
          <a:solidFill>
            <a:srgbClr val="FFFFFF"/>
          </a:solidFill>
          <a:latin typeface="Calibri" pitchFamily="32" charset="0"/>
          <a:cs typeface="Arial" charset="0"/>
        </a:defRPr>
      </a:lvl9pPr>
    </p:titleStyle>
    <p:bodyStyle>
      <a:lvl1pPr marL="342900" indent="-342900" algn="l" defTabSz="449263" rtl="0" eaLnBrk="0" fontAlgn="base" hangingPunct="0">
        <a:lnSpc>
          <a:spcPct val="90000"/>
        </a:lnSpc>
        <a:spcBef>
          <a:spcPts val="800"/>
        </a:spcBef>
        <a:spcAft>
          <a:spcPct val="0"/>
        </a:spcAft>
        <a:buClr>
          <a:srgbClr val="000000"/>
        </a:buClr>
        <a:buSzPct val="100000"/>
        <a:buFont typeface="Times New Roman" pitchFamily="16" charset="0"/>
        <a:defRPr sz="3200">
          <a:solidFill>
            <a:srgbClr val="FFFFFF"/>
          </a:solidFill>
          <a:latin typeface="+mn-lt"/>
          <a:ea typeface="+mn-ea"/>
          <a:cs typeface="+mn-cs"/>
        </a:defRPr>
      </a:lvl1pPr>
      <a:lvl2pPr marL="742950" indent="-285750" algn="l" defTabSz="449263" rtl="0" eaLnBrk="0" fontAlgn="base" hangingPunct="0">
        <a:lnSpc>
          <a:spcPct val="90000"/>
        </a:lnSpc>
        <a:spcBef>
          <a:spcPts val="700"/>
        </a:spcBef>
        <a:spcAft>
          <a:spcPct val="0"/>
        </a:spcAft>
        <a:buClr>
          <a:srgbClr val="000000"/>
        </a:buClr>
        <a:buSzPct val="100000"/>
        <a:buFont typeface="Times New Roman" pitchFamily="16" charset="0"/>
        <a:defRPr sz="2800">
          <a:solidFill>
            <a:srgbClr val="FFFFFF"/>
          </a:solidFill>
          <a:latin typeface="+mn-lt"/>
          <a:ea typeface="+mn-ea"/>
          <a:cs typeface="+mn-cs"/>
        </a:defRPr>
      </a:lvl2pPr>
      <a:lvl3pPr marL="1143000" indent="-228600" algn="l" defTabSz="449263" rtl="0" eaLnBrk="0" fontAlgn="base" hangingPunct="0">
        <a:lnSpc>
          <a:spcPct val="90000"/>
        </a:lnSpc>
        <a:spcBef>
          <a:spcPts val="600"/>
        </a:spcBef>
        <a:spcAft>
          <a:spcPct val="0"/>
        </a:spcAft>
        <a:buClr>
          <a:srgbClr val="000000"/>
        </a:buClr>
        <a:buSzPct val="100000"/>
        <a:buFont typeface="Times New Roman" pitchFamily="16" charset="0"/>
        <a:defRPr sz="2400">
          <a:solidFill>
            <a:srgbClr val="FFFFFF"/>
          </a:solidFill>
          <a:latin typeface="+mn-lt"/>
          <a:ea typeface="+mn-ea"/>
          <a:cs typeface="+mn-cs"/>
        </a:defRPr>
      </a:lvl3pPr>
      <a:lvl4pPr marL="1600200" indent="-228600" algn="l" defTabSz="449263" rtl="0" eaLnBrk="0" fontAlgn="base" hangingPunct="0">
        <a:lnSpc>
          <a:spcPct val="90000"/>
        </a:lnSpc>
        <a:spcBef>
          <a:spcPts val="600"/>
        </a:spcBef>
        <a:spcAft>
          <a:spcPct val="0"/>
        </a:spcAft>
        <a:buClr>
          <a:srgbClr val="000000"/>
        </a:buClr>
        <a:buSzPct val="100000"/>
        <a:buFont typeface="Times New Roman" pitchFamily="16" charset="0"/>
        <a:defRPr sz="2400">
          <a:solidFill>
            <a:srgbClr val="FFFFFF"/>
          </a:solidFill>
          <a:latin typeface="+mn-lt"/>
          <a:ea typeface="+mn-ea"/>
          <a:cs typeface="+mn-cs"/>
        </a:defRPr>
      </a:lvl4pPr>
      <a:lvl5pPr marL="2057400" indent="-228600" algn="l" defTabSz="449263" rtl="0" eaLnBrk="0" fontAlgn="base" hangingPunct="0">
        <a:lnSpc>
          <a:spcPct val="90000"/>
        </a:lnSpc>
        <a:spcBef>
          <a:spcPts val="600"/>
        </a:spcBef>
        <a:spcAft>
          <a:spcPct val="0"/>
        </a:spcAft>
        <a:buClr>
          <a:srgbClr val="000000"/>
        </a:buClr>
        <a:buSzPct val="100000"/>
        <a:buFont typeface="Times New Roman" pitchFamily="16" charset="0"/>
        <a:defRPr sz="2400">
          <a:solidFill>
            <a:srgbClr val="FFFFFF"/>
          </a:solidFill>
          <a:latin typeface="+mn-lt"/>
          <a:ea typeface="+mn-ea"/>
          <a:cs typeface="+mn-cs"/>
        </a:defRPr>
      </a:lvl5pPr>
      <a:lvl6pPr marL="2514600" indent="-228600" algn="l" defTabSz="449263" rtl="0" eaLnBrk="0" fontAlgn="base" hangingPunct="0">
        <a:lnSpc>
          <a:spcPct val="90000"/>
        </a:lnSpc>
        <a:spcBef>
          <a:spcPts val="600"/>
        </a:spcBef>
        <a:spcAft>
          <a:spcPct val="0"/>
        </a:spcAft>
        <a:buClr>
          <a:srgbClr val="000000"/>
        </a:buClr>
        <a:buSzPct val="100000"/>
        <a:buFont typeface="Times New Roman" pitchFamily="16" charset="0"/>
        <a:defRPr sz="2400">
          <a:solidFill>
            <a:srgbClr val="FFFFFF"/>
          </a:solidFill>
          <a:latin typeface="+mn-lt"/>
          <a:ea typeface="+mn-ea"/>
          <a:cs typeface="+mn-cs"/>
        </a:defRPr>
      </a:lvl6pPr>
      <a:lvl7pPr marL="2971800" indent="-228600" algn="l" defTabSz="449263" rtl="0" eaLnBrk="0" fontAlgn="base" hangingPunct="0">
        <a:lnSpc>
          <a:spcPct val="90000"/>
        </a:lnSpc>
        <a:spcBef>
          <a:spcPts val="600"/>
        </a:spcBef>
        <a:spcAft>
          <a:spcPct val="0"/>
        </a:spcAft>
        <a:buClr>
          <a:srgbClr val="000000"/>
        </a:buClr>
        <a:buSzPct val="100000"/>
        <a:buFont typeface="Times New Roman" pitchFamily="16" charset="0"/>
        <a:defRPr sz="2400">
          <a:solidFill>
            <a:srgbClr val="FFFFFF"/>
          </a:solidFill>
          <a:latin typeface="+mn-lt"/>
          <a:ea typeface="+mn-ea"/>
          <a:cs typeface="+mn-cs"/>
        </a:defRPr>
      </a:lvl7pPr>
      <a:lvl8pPr marL="3429000" indent="-228600" algn="l" defTabSz="449263" rtl="0" eaLnBrk="0" fontAlgn="base" hangingPunct="0">
        <a:lnSpc>
          <a:spcPct val="90000"/>
        </a:lnSpc>
        <a:spcBef>
          <a:spcPts val="600"/>
        </a:spcBef>
        <a:spcAft>
          <a:spcPct val="0"/>
        </a:spcAft>
        <a:buClr>
          <a:srgbClr val="000000"/>
        </a:buClr>
        <a:buSzPct val="100000"/>
        <a:buFont typeface="Times New Roman" pitchFamily="16" charset="0"/>
        <a:defRPr sz="2400">
          <a:solidFill>
            <a:srgbClr val="FFFFFF"/>
          </a:solidFill>
          <a:latin typeface="+mn-lt"/>
          <a:ea typeface="+mn-ea"/>
          <a:cs typeface="+mn-cs"/>
        </a:defRPr>
      </a:lvl8pPr>
      <a:lvl9pPr marL="3886200" indent="-228600" algn="l" defTabSz="449263" rtl="0" eaLnBrk="0" fontAlgn="base" hangingPunct="0">
        <a:lnSpc>
          <a:spcPct val="90000"/>
        </a:lnSpc>
        <a:spcBef>
          <a:spcPts val="600"/>
        </a:spcBef>
        <a:spcAft>
          <a:spcPct val="0"/>
        </a:spcAft>
        <a:buClr>
          <a:srgbClr val="000000"/>
        </a:buClr>
        <a:buSzPct val="100000"/>
        <a:buFont typeface="Times New Roman" pitchFamily="16" charset="0"/>
        <a:defRPr sz="2400">
          <a:solidFill>
            <a:srgbClr val="FFFFFF"/>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8382000" cy="665162"/>
          </a:xfrm>
          <a:prstGeom prst="rect">
            <a:avLst/>
          </a:prstGeom>
        </p:spPr>
        <p:txBody>
          <a:bodyPr vert="horz" wrap="square" lIns="0" tIns="0" rIns="0" bIns="0" rtlCol="0" anchor="t">
            <a:spAutoFit/>
          </a:bodyPr>
          <a:lstStyle/>
          <a:p>
            <a:r>
              <a:rPr lang="en-US" altLang="zh-CN" smtClean="0"/>
              <a:t>Click to edit Master title style</a:t>
            </a:r>
            <a:endParaRPr lang="en-US" dirty="0"/>
          </a:p>
        </p:txBody>
      </p:sp>
      <p:sp>
        <p:nvSpPr>
          <p:cNvPr id="1027" name="Text Placeholder 2"/>
          <p:cNvSpPr>
            <a:spLocks noGrp="1"/>
          </p:cNvSpPr>
          <p:nvPr>
            <p:ph type="body" idx="1"/>
          </p:nvPr>
        </p:nvSpPr>
        <p:spPr bwMode="auto">
          <a:xfrm>
            <a:off x="381000" y="1412875"/>
            <a:ext cx="8382000" cy="213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Tree>
    <p:extLst>
      <p:ext uri="{BB962C8B-B14F-4D97-AF65-F5344CB8AC3E}">
        <p14:creationId xmlns:p14="http://schemas.microsoft.com/office/powerpoint/2010/main" val="285472189"/>
      </p:ext>
    </p:extLst>
  </p:cSld>
  <p:clrMap bg1="dk1" tx1="lt1" bg2="dk2" tx2="lt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Lst>
  <p:transition>
    <p:fade/>
  </p:transition>
  <p:txStyles>
    <p:titleStyle>
      <a:lvl1pPr algn="l" defTabSz="912813" rtl="0" eaLnBrk="0" fontAlgn="base" hangingPunct="0">
        <a:lnSpc>
          <a:spcPct val="90000"/>
        </a:lnSpc>
        <a:spcBef>
          <a:spcPct val="0"/>
        </a:spcBef>
        <a:spcAft>
          <a:spcPct val="0"/>
        </a:spcAft>
        <a:defRPr lang="en-US" sz="4800" kern="1200" spc="-150" dirty="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a:lvl2pPr algn="l" defTabSz="912813" rtl="0" eaLnBrk="0" fontAlgn="base" hangingPunct="0">
        <a:lnSpc>
          <a:spcPct val="90000"/>
        </a:lnSpc>
        <a:spcBef>
          <a:spcPct val="0"/>
        </a:spcBef>
        <a:spcAft>
          <a:spcPct val="0"/>
        </a:spcAft>
        <a:defRPr sz="4800">
          <a:solidFill>
            <a:schemeClr val="tx1"/>
          </a:solidFill>
          <a:latin typeface="Calibri" pitchFamily="34" charset="0"/>
          <a:cs typeface="Arial" charset="0"/>
        </a:defRPr>
      </a:lvl2pPr>
      <a:lvl3pPr algn="l" defTabSz="912813" rtl="0" eaLnBrk="0" fontAlgn="base" hangingPunct="0">
        <a:lnSpc>
          <a:spcPct val="90000"/>
        </a:lnSpc>
        <a:spcBef>
          <a:spcPct val="0"/>
        </a:spcBef>
        <a:spcAft>
          <a:spcPct val="0"/>
        </a:spcAft>
        <a:defRPr sz="4800">
          <a:solidFill>
            <a:schemeClr val="tx1"/>
          </a:solidFill>
          <a:latin typeface="Calibri" pitchFamily="34" charset="0"/>
          <a:cs typeface="Arial" charset="0"/>
        </a:defRPr>
      </a:lvl3pPr>
      <a:lvl4pPr algn="l" defTabSz="912813" rtl="0" eaLnBrk="0" fontAlgn="base" hangingPunct="0">
        <a:lnSpc>
          <a:spcPct val="90000"/>
        </a:lnSpc>
        <a:spcBef>
          <a:spcPct val="0"/>
        </a:spcBef>
        <a:spcAft>
          <a:spcPct val="0"/>
        </a:spcAft>
        <a:defRPr sz="4800">
          <a:solidFill>
            <a:schemeClr val="tx1"/>
          </a:solidFill>
          <a:latin typeface="Calibri" pitchFamily="34" charset="0"/>
          <a:cs typeface="Arial" charset="0"/>
        </a:defRPr>
      </a:lvl4pPr>
      <a:lvl5pPr algn="l" defTabSz="912813" rtl="0" eaLnBrk="0" fontAlgn="base" hangingPunct="0">
        <a:lnSpc>
          <a:spcPct val="90000"/>
        </a:lnSpc>
        <a:spcBef>
          <a:spcPct val="0"/>
        </a:spcBef>
        <a:spcAft>
          <a:spcPct val="0"/>
        </a:spcAft>
        <a:defRPr sz="4800">
          <a:solidFill>
            <a:schemeClr val="tx1"/>
          </a:solidFill>
          <a:latin typeface="Calibri" pitchFamily="34" charset="0"/>
          <a:cs typeface="Arial" charset="0"/>
        </a:defRPr>
      </a:lvl5pPr>
      <a:lvl6pPr marL="457200" algn="l" defTabSz="912813" rtl="0" fontAlgn="base">
        <a:lnSpc>
          <a:spcPct val="90000"/>
        </a:lnSpc>
        <a:spcBef>
          <a:spcPct val="0"/>
        </a:spcBef>
        <a:spcAft>
          <a:spcPct val="0"/>
        </a:spcAft>
        <a:defRPr sz="4800">
          <a:solidFill>
            <a:schemeClr val="tx1"/>
          </a:solidFill>
          <a:latin typeface="Calibri" pitchFamily="34" charset="0"/>
          <a:cs typeface="Arial" charset="0"/>
        </a:defRPr>
      </a:lvl6pPr>
      <a:lvl7pPr marL="914400" algn="l" defTabSz="912813" rtl="0" fontAlgn="base">
        <a:lnSpc>
          <a:spcPct val="90000"/>
        </a:lnSpc>
        <a:spcBef>
          <a:spcPct val="0"/>
        </a:spcBef>
        <a:spcAft>
          <a:spcPct val="0"/>
        </a:spcAft>
        <a:defRPr sz="4800">
          <a:solidFill>
            <a:schemeClr val="tx1"/>
          </a:solidFill>
          <a:latin typeface="Calibri" pitchFamily="34" charset="0"/>
          <a:cs typeface="Arial" charset="0"/>
        </a:defRPr>
      </a:lvl7pPr>
      <a:lvl8pPr marL="1371600" algn="l" defTabSz="912813" rtl="0" fontAlgn="base">
        <a:lnSpc>
          <a:spcPct val="90000"/>
        </a:lnSpc>
        <a:spcBef>
          <a:spcPct val="0"/>
        </a:spcBef>
        <a:spcAft>
          <a:spcPct val="0"/>
        </a:spcAft>
        <a:defRPr sz="4800">
          <a:solidFill>
            <a:schemeClr val="tx1"/>
          </a:solidFill>
          <a:latin typeface="Calibri" pitchFamily="34" charset="0"/>
          <a:cs typeface="Arial" charset="0"/>
        </a:defRPr>
      </a:lvl8pPr>
      <a:lvl9pPr marL="1828800" algn="l" defTabSz="912813" rtl="0" fontAlgn="base">
        <a:lnSpc>
          <a:spcPct val="90000"/>
        </a:lnSpc>
        <a:spcBef>
          <a:spcPct val="0"/>
        </a:spcBef>
        <a:spcAft>
          <a:spcPct val="0"/>
        </a:spcAft>
        <a:defRPr sz="4800">
          <a:solidFill>
            <a:schemeClr val="tx1"/>
          </a:solidFill>
          <a:latin typeface="Calibri" pitchFamily="34" charset="0"/>
          <a:cs typeface="Arial" charset="0"/>
        </a:defRPr>
      </a:lvl9pPr>
    </p:titleStyle>
    <p:bodyStyle>
      <a:lvl1pPr marL="396875" indent="-396875" algn="l" defTabSz="912813" rtl="0" eaLnBrk="0" fontAlgn="base" hangingPunct="0">
        <a:lnSpc>
          <a:spcPct val="90000"/>
        </a:lnSpc>
        <a:spcBef>
          <a:spcPct val="20000"/>
        </a:spcBef>
        <a:spcAft>
          <a:spcPct val="0"/>
        </a:spcAft>
        <a:buBlip>
          <a:blip r:embed="rId14"/>
        </a:buBlip>
        <a:defRPr sz="3200" kern="1200">
          <a:solidFill>
            <a:schemeClr val="tx1"/>
          </a:solidFill>
          <a:latin typeface="+mn-lt"/>
          <a:ea typeface="+mn-ea"/>
          <a:cs typeface="+mn-cs"/>
        </a:defRPr>
      </a:lvl1pPr>
      <a:lvl2pPr marL="914400" indent="-396875" algn="l" defTabSz="912813" rtl="0" eaLnBrk="0" fontAlgn="base" hangingPunct="0">
        <a:lnSpc>
          <a:spcPct val="90000"/>
        </a:lnSpc>
        <a:spcBef>
          <a:spcPct val="20000"/>
        </a:spcBef>
        <a:spcAft>
          <a:spcPct val="0"/>
        </a:spcAft>
        <a:buBlip>
          <a:blip r:embed="rId15"/>
        </a:buBlip>
        <a:defRPr sz="2800" kern="1200">
          <a:solidFill>
            <a:schemeClr val="tx1"/>
          </a:solidFill>
          <a:latin typeface="+mn-lt"/>
          <a:ea typeface="+mn-ea"/>
          <a:cs typeface="+mn-cs"/>
        </a:defRPr>
      </a:lvl2pPr>
      <a:lvl3pPr marL="1258888" indent="-344488" algn="l" defTabSz="912813" rtl="0" eaLnBrk="0" fontAlgn="base" hangingPunct="0">
        <a:lnSpc>
          <a:spcPct val="90000"/>
        </a:lnSpc>
        <a:spcBef>
          <a:spcPct val="20000"/>
        </a:spcBef>
        <a:spcAft>
          <a:spcPct val="0"/>
        </a:spcAft>
        <a:buBlip>
          <a:blip r:embed="rId15"/>
        </a:buBlip>
        <a:defRPr sz="2400" kern="1200">
          <a:solidFill>
            <a:schemeClr val="tx1"/>
          </a:solidFill>
          <a:latin typeface="+mn-lt"/>
          <a:ea typeface="+mn-ea"/>
          <a:cs typeface="+mn-cs"/>
        </a:defRPr>
      </a:lvl3pPr>
      <a:lvl4pPr marL="1604963" indent="-346075" algn="l" defTabSz="912813" rtl="0" eaLnBrk="0" fontAlgn="base" hangingPunct="0">
        <a:lnSpc>
          <a:spcPct val="90000"/>
        </a:lnSpc>
        <a:spcBef>
          <a:spcPct val="20000"/>
        </a:spcBef>
        <a:spcAft>
          <a:spcPct val="0"/>
        </a:spcAft>
        <a:buBlip>
          <a:blip r:embed="rId15"/>
        </a:buBlip>
        <a:defRPr sz="2400" kern="1200">
          <a:solidFill>
            <a:schemeClr val="tx1"/>
          </a:solidFill>
          <a:latin typeface="+mn-lt"/>
          <a:ea typeface="+mn-ea"/>
          <a:cs typeface="+mn-cs"/>
        </a:defRPr>
      </a:lvl4pPr>
      <a:lvl5pPr marL="1941513" indent="-336550" algn="l" defTabSz="912813" rtl="0" eaLnBrk="0" fontAlgn="base" hangingPunct="0">
        <a:lnSpc>
          <a:spcPct val="90000"/>
        </a:lnSpc>
        <a:spcBef>
          <a:spcPct val="20000"/>
        </a:spcBef>
        <a:spcAft>
          <a:spcPct val="0"/>
        </a:spcAft>
        <a:buBlip>
          <a:blip r:embed="rId15"/>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pPr eaLnBrk="1" latinLnBrk="0" hangingPunct="1"/>
            <a:fld id="{7CB97365-EBCA-4027-87D5-99FC1D4DF0BB}" type="datetimeFigureOut">
              <a:rPr lang="en-US" smtClean="0"/>
              <a:pPr eaLnBrk="1" latinLnBrk="0" hangingPunct="1"/>
              <a:t>10/24/2012</a:t>
            </a:fld>
            <a:endParaRPr lang="en-US">
              <a:solidFill>
                <a:schemeClr val="tx1">
                  <a:shade val="50000"/>
                </a:schemeClr>
              </a:solidFill>
            </a:endParaRPr>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kumimoji="0" lang="en-US">
              <a:solidFill>
                <a:schemeClr val="tx1">
                  <a:shade val="50000"/>
                </a:schemeClr>
              </a:solidFill>
            </a:endParaRPr>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69E29E33-B620-47F9-BB04-8846C2A5AFCC}" type="slidenum">
              <a:rPr kumimoji="0" lang="en-US" smtClean="0"/>
              <a:pPr eaLnBrk="1" latinLnBrk="0" hangingPunct="1"/>
              <a:t>‹#›</a:t>
            </a:fld>
            <a:endParaRPr kumimoji="0" lang="en-US" dirty="0">
              <a:solidFill>
                <a:schemeClr val="tx1">
                  <a:shade val="50000"/>
                </a:schemeClr>
              </a:solidFill>
            </a:endParaRPr>
          </a:p>
        </p:txBody>
      </p:sp>
    </p:spTree>
  </p:cSld>
  <p:clrMap bg1="dk1" tx1="lt1" bg2="dk2" tx2="lt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Lst>
  <p:transition>
    <p:fade/>
  </p:transition>
  <p:timing>
    <p:tnLst>
      <p:par>
        <p:cTn id="1" dur="indefinite" restart="never" nodeType="tmRoot"/>
      </p:par>
    </p:tnLst>
  </p:timing>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58.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7.xml"/><Relationship Id="rId1" Type="http://schemas.openxmlformats.org/officeDocument/2006/relationships/tags" Target="../tags/tag2.xml"/><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37.xml"/><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37.xml"/><Relationship Id="rId5" Type="http://schemas.openxmlformats.org/officeDocument/2006/relationships/image" Target="../media/image11.jpg"/><Relationship Id="rId4" Type="http://schemas.openxmlformats.org/officeDocument/2006/relationships/image" Target="../media/image10.jp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7.xml"/><Relationship Id="rId1" Type="http://schemas.openxmlformats.org/officeDocument/2006/relationships/tags" Target="../tags/tag3.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37.xml"/></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7.xml"/><Relationship Id="rId1" Type="http://schemas.openxmlformats.org/officeDocument/2006/relationships/slideLayout" Target="../slideLayouts/slideLayout3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chemeClr val="tx1"/>
            </a:gs>
            <a:gs pos="0">
              <a:schemeClr val="bg1"/>
            </a:gs>
          </a:gsLst>
          <a:lin ang="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4016" y="2130425"/>
            <a:ext cx="8892480" cy="2810743"/>
          </a:xfrm>
        </p:spPr>
        <p:txBody>
          <a:bodyPr/>
          <a:lstStyle/>
          <a:p>
            <a:pPr algn="ctr"/>
            <a:r>
              <a:rPr lang="en-US" altLang="zh-CN" sz="4400" b="1" dirty="0" smtClean="0">
                <a:effectLst>
                  <a:outerShdw blurRad="38100" dist="38100" dir="2700000" algn="tl">
                    <a:srgbClr val="000000">
                      <a:alpha val="43137"/>
                    </a:srgbClr>
                  </a:outerShdw>
                </a:effectLst>
                <a:latin typeface="黑体" pitchFamily="49" charset="-122"/>
                <a:ea typeface="黑体" pitchFamily="49" charset="-122"/>
              </a:rPr>
              <a:t>The Dualistic Life of </a:t>
            </a:r>
            <a:br>
              <a:rPr lang="en-US" altLang="zh-CN" sz="4400" b="1" dirty="0" smtClean="0">
                <a:effectLst>
                  <a:outerShdw blurRad="38100" dist="38100" dir="2700000" algn="tl">
                    <a:srgbClr val="000000">
                      <a:alpha val="43137"/>
                    </a:srgbClr>
                  </a:outerShdw>
                </a:effectLst>
                <a:latin typeface="黑体" pitchFamily="49" charset="-122"/>
                <a:ea typeface="黑体" pitchFamily="49" charset="-122"/>
              </a:rPr>
            </a:br>
            <a:r>
              <a:rPr lang="en-US" altLang="zh-CN" sz="4400" b="1" dirty="0" smtClean="0">
                <a:effectLst>
                  <a:outerShdw blurRad="38100" dist="38100" dir="2700000" algn="tl">
                    <a:srgbClr val="000000">
                      <a:alpha val="43137"/>
                    </a:srgbClr>
                  </a:outerShdw>
                </a:effectLst>
                <a:latin typeface="黑体" pitchFamily="49" charset="-122"/>
                <a:ea typeface="黑体" pitchFamily="49" charset="-122"/>
              </a:rPr>
              <a:t>Day &amp; Night</a:t>
            </a:r>
            <a:r>
              <a:rPr lang="en-US" altLang="zh-CN" sz="4000" b="1" dirty="0" smtClean="0">
                <a:latin typeface="黑体" pitchFamily="49" charset="-122"/>
                <a:ea typeface="黑体" pitchFamily="49" charset="-122"/>
              </a:rPr>
              <a:t/>
            </a:r>
            <a:br>
              <a:rPr lang="en-US" altLang="zh-CN" sz="4000" b="1" dirty="0" smtClean="0">
                <a:latin typeface="黑体" pitchFamily="49" charset="-122"/>
                <a:ea typeface="黑体" pitchFamily="49" charset="-122"/>
              </a:rPr>
            </a:br>
            <a:r>
              <a:rPr lang="en-US" altLang="zh-CN" sz="4000" b="1" dirty="0" smtClean="0">
                <a:latin typeface="黑体" pitchFamily="49" charset="-122"/>
                <a:ea typeface="黑体" pitchFamily="49" charset="-122"/>
              </a:rPr>
              <a:t/>
            </a:r>
            <a:br>
              <a:rPr lang="en-US" altLang="zh-CN" sz="4000" b="1" dirty="0" smtClean="0">
                <a:latin typeface="黑体" pitchFamily="49" charset="-122"/>
                <a:ea typeface="黑体" pitchFamily="49" charset="-122"/>
              </a:rPr>
            </a:br>
            <a:r>
              <a:rPr lang="en-US" altLang="zh-CN" sz="3600" b="1" dirty="0" smtClean="0">
                <a:solidFill>
                  <a:schemeClr val="bg1">
                    <a:lumMod val="85000"/>
                  </a:schemeClr>
                </a:solidFill>
                <a:effectLst>
                  <a:outerShdw blurRad="38100" dist="38100" dir="2700000" algn="tl">
                    <a:srgbClr val="000000">
                      <a:alpha val="43137"/>
                    </a:srgbClr>
                  </a:outerShdw>
                </a:effectLst>
                <a:latin typeface="Arial" pitchFamily="34" charset="0"/>
                <a:ea typeface="黑体" pitchFamily="49" charset="-122"/>
                <a:cs typeface="Arial" pitchFamily="34" charset="0"/>
              </a:rPr>
              <a:t>From </a:t>
            </a:r>
            <a:r>
              <a:rPr lang="en-US" altLang="zh-CN" sz="3600" b="1" i="1" dirty="0" smtClean="0">
                <a:solidFill>
                  <a:schemeClr val="bg1">
                    <a:lumMod val="85000"/>
                  </a:schemeClr>
                </a:solidFill>
                <a:effectLst>
                  <a:outerShdw blurRad="38100" dist="38100" dir="2700000" algn="tl">
                    <a:srgbClr val="000000">
                      <a:alpha val="43137"/>
                    </a:srgbClr>
                  </a:outerShdw>
                </a:effectLst>
                <a:latin typeface="Arial" pitchFamily="34" charset="0"/>
                <a:ea typeface="黑体" pitchFamily="49" charset="-122"/>
                <a:cs typeface="Arial" pitchFamily="34" charset="0"/>
              </a:rPr>
              <a:t>The Sims </a:t>
            </a:r>
            <a:r>
              <a:rPr lang="en-US" altLang="zh-CN" sz="3600" b="1" dirty="0" smtClean="0">
                <a:solidFill>
                  <a:schemeClr val="bg1">
                    <a:lumMod val="85000"/>
                  </a:schemeClr>
                </a:solidFill>
                <a:effectLst>
                  <a:outerShdw blurRad="38100" dist="38100" dir="2700000" algn="tl">
                    <a:srgbClr val="000000">
                      <a:alpha val="43137"/>
                    </a:srgbClr>
                  </a:outerShdw>
                </a:effectLst>
                <a:latin typeface="Arial" pitchFamily="34" charset="0"/>
                <a:ea typeface="黑体" pitchFamily="49" charset="-122"/>
                <a:cs typeface="Arial" pitchFamily="34" charset="0"/>
              </a:rPr>
              <a:t>and </a:t>
            </a:r>
            <a:r>
              <a:rPr lang="en-US" altLang="zh-CN" sz="3600" b="1" i="1" dirty="0">
                <a:solidFill>
                  <a:schemeClr val="bg1">
                    <a:lumMod val="85000"/>
                  </a:schemeClr>
                </a:solidFill>
                <a:effectLst>
                  <a:outerShdw blurRad="38100" dist="38100" dir="2700000" algn="tl">
                    <a:srgbClr val="000000">
                      <a:alpha val="43137"/>
                    </a:srgbClr>
                  </a:outerShdw>
                </a:effectLst>
                <a:latin typeface="Arial" pitchFamily="34" charset="0"/>
                <a:ea typeface="黑体" pitchFamily="49" charset="-122"/>
                <a:cs typeface="Arial" pitchFamily="34" charset="0"/>
              </a:rPr>
              <a:t>King’s Bounty : The </a:t>
            </a:r>
            <a:r>
              <a:rPr lang="en-US" altLang="zh-CN" sz="3600" b="1" i="1" dirty="0" smtClean="0">
                <a:solidFill>
                  <a:schemeClr val="bg1">
                    <a:lumMod val="85000"/>
                  </a:schemeClr>
                </a:solidFill>
                <a:effectLst>
                  <a:outerShdw blurRad="38100" dist="38100" dir="2700000" algn="tl">
                    <a:srgbClr val="000000">
                      <a:alpha val="43137"/>
                    </a:srgbClr>
                  </a:outerShdw>
                </a:effectLst>
                <a:latin typeface="Arial" pitchFamily="34" charset="0"/>
                <a:ea typeface="黑体" pitchFamily="49" charset="-122"/>
                <a:cs typeface="Arial" pitchFamily="34" charset="0"/>
              </a:rPr>
              <a:t>Legend </a:t>
            </a:r>
            <a:r>
              <a:rPr lang="en-US" altLang="zh-CN" sz="3600" b="1" dirty="0" smtClean="0">
                <a:solidFill>
                  <a:schemeClr val="bg1">
                    <a:lumMod val="85000"/>
                  </a:schemeClr>
                </a:solidFill>
                <a:effectLst>
                  <a:outerShdw blurRad="38100" dist="38100" dir="2700000" algn="tl">
                    <a:srgbClr val="000000">
                      <a:alpha val="43137"/>
                    </a:srgbClr>
                  </a:outerShdw>
                </a:effectLst>
                <a:latin typeface="Arial" pitchFamily="34" charset="0"/>
                <a:ea typeface="黑体" pitchFamily="49" charset="-122"/>
                <a:cs typeface="Arial" pitchFamily="34" charset="0"/>
              </a:rPr>
              <a:t>to The</a:t>
            </a:r>
            <a:r>
              <a:rPr lang="en-US" altLang="zh-CN" sz="3600" b="1" i="1" dirty="0" smtClean="0">
                <a:solidFill>
                  <a:schemeClr val="bg1">
                    <a:lumMod val="85000"/>
                  </a:schemeClr>
                </a:solidFill>
                <a:effectLst>
                  <a:outerShdw blurRad="38100" dist="38100" dir="2700000" algn="tl">
                    <a:srgbClr val="000000">
                      <a:alpha val="43137"/>
                    </a:srgbClr>
                  </a:outerShdw>
                </a:effectLst>
                <a:latin typeface="Arial" pitchFamily="34" charset="0"/>
                <a:cs typeface="Arial" pitchFamily="34" charset="0"/>
              </a:rPr>
              <a:t> Tales of Brunel</a:t>
            </a:r>
            <a:endParaRPr lang="zh-CN" altLang="en-US" sz="4000" b="1" i="1" dirty="0">
              <a:effectLst>
                <a:outerShdw blurRad="38100" dist="38100" dir="2700000" algn="tl">
                  <a:srgbClr val="000000">
                    <a:alpha val="43137"/>
                  </a:srgbClr>
                </a:outerShdw>
              </a:effectLst>
              <a:latin typeface="Arial" pitchFamily="34" charset="0"/>
              <a:cs typeface="Arial" pitchFamily="34" charset="0"/>
            </a:endParaRPr>
          </a:p>
        </p:txBody>
      </p:sp>
      <p:sp>
        <p:nvSpPr>
          <p:cNvPr id="3" name="Subtitle 2"/>
          <p:cNvSpPr>
            <a:spLocks noGrp="1"/>
          </p:cNvSpPr>
          <p:nvPr>
            <p:ph type="subTitle" idx="1"/>
          </p:nvPr>
        </p:nvSpPr>
        <p:spPr>
          <a:xfrm>
            <a:off x="1475656" y="5301208"/>
            <a:ext cx="6400800" cy="769640"/>
          </a:xfrm>
        </p:spPr>
        <p:txBody>
          <a:bodyPr/>
          <a:lstStyle/>
          <a:p>
            <a:pPr algn="r"/>
            <a:r>
              <a:rPr lang="en-US" altLang="zh-CN" sz="2400" dirty="0" smtClean="0">
                <a:solidFill>
                  <a:schemeClr val="accent6">
                    <a:lumMod val="40000"/>
                    <a:lumOff val="60000"/>
                  </a:schemeClr>
                </a:solidFill>
                <a:effectLst>
                  <a:outerShdw blurRad="38100" dist="38100" dir="2700000" algn="tl">
                    <a:srgbClr val="000000">
                      <a:alpha val="43137"/>
                    </a:srgbClr>
                  </a:outerShdw>
                </a:effectLst>
                <a:latin typeface="微软雅黑" pitchFamily="34" charset="-122"/>
                <a:ea typeface="微软雅黑" pitchFamily="34" charset="-122"/>
              </a:rPr>
              <a:t>Ni Hu</a:t>
            </a:r>
          </a:p>
          <a:p>
            <a:pPr algn="r"/>
            <a:r>
              <a:rPr lang="en-US" altLang="zh-CN" sz="2400" dirty="0" smtClean="0">
                <a:solidFill>
                  <a:schemeClr val="accent6">
                    <a:lumMod val="40000"/>
                    <a:lumOff val="60000"/>
                  </a:schemeClr>
                </a:solidFill>
                <a:effectLst>
                  <a:outerShdw blurRad="38100" dist="38100" dir="2700000" algn="tl">
                    <a:srgbClr val="000000">
                      <a:alpha val="43137"/>
                    </a:srgbClr>
                  </a:outerShdw>
                </a:effectLst>
                <a:latin typeface="微软雅黑" pitchFamily="34" charset="-122"/>
                <a:ea typeface="微软雅黑" pitchFamily="34" charset="-122"/>
              </a:rPr>
              <a:t>1201611</a:t>
            </a:r>
            <a:endParaRPr lang="zh-CN" altLang="en-US" sz="2400" dirty="0">
              <a:solidFill>
                <a:schemeClr val="accent6">
                  <a:lumMod val="40000"/>
                  <a:lumOff val="60000"/>
                </a:schemeClr>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1332015004"/>
      </p:ext>
    </p:extLst>
  </p:cSld>
  <p:clrMapOvr>
    <a:masterClrMapping/>
  </p:clrMapOvr>
  <mc:AlternateContent xmlns:mc="http://schemas.openxmlformats.org/markup-compatibility/2006" xmlns:p14="http://schemas.microsoft.com/office/powerpoint/2010/main">
    <mc:Choice Requires="p14">
      <p:transition p14:dur="0" advTm="25685"/>
    </mc:Choice>
    <mc:Fallback xmlns="">
      <p:transition advTm="25685"/>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74638"/>
            <a:ext cx="8507288" cy="1143000"/>
          </a:xfrm>
        </p:spPr>
        <p:txBody>
          <a:bodyPr>
            <a:normAutofit fontScale="90000"/>
          </a:bodyPr>
          <a:lstStyle/>
          <a:p>
            <a:pPr defTabSz="914363" eaLnBrk="1" fontAlgn="auto" hangingPunct="1">
              <a:spcAft>
                <a:spcPts val="0"/>
              </a:spcAft>
              <a:defRPr/>
            </a:pPr>
            <a:r>
              <a:rPr dirty="0" smtClean="0"/>
              <a:t>Blurring Genres / About the Game</a:t>
            </a:r>
            <a:endParaRPr dirty="0"/>
          </a:p>
        </p:txBody>
      </p:sp>
      <p:sp>
        <p:nvSpPr>
          <p:cNvPr id="6147" name="Text Placeholder 2"/>
          <p:cNvSpPr>
            <a:spLocks noGrp="1"/>
          </p:cNvSpPr>
          <p:nvPr>
            <p:ph type="body" sz="quarter" idx="10"/>
          </p:nvPr>
        </p:nvSpPr>
        <p:spPr>
          <a:xfrm>
            <a:off x="381000" y="1932737"/>
            <a:ext cx="8382000" cy="4376583"/>
          </a:xfrm>
        </p:spPr>
        <p:txBody>
          <a:bodyPr>
            <a:normAutofit/>
          </a:bodyPr>
          <a:lstStyle/>
          <a:p>
            <a:pPr eaLnBrk="1" hangingPunct="1"/>
            <a:r>
              <a:rPr lang="en-US" altLang="zh-CN" sz="2800" dirty="0" err="1" smtClean="0">
                <a:latin typeface="华文新魏" charset="0"/>
              </a:rPr>
              <a:t>Sim</a:t>
            </a:r>
            <a:r>
              <a:rPr lang="en-US" altLang="zh-CN" sz="2800" dirty="0" smtClean="0">
                <a:latin typeface="华文新魏" charset="0"/>
              </a:rPr>
              <a:t>? Turn-based Strategy? Role-playing?</a:t>
            </a:r>
            <a:endParaRPr lang="zh-CN" altLang="zh-CN" sz="2800" dirty="0" smtClean="0">
              <a:latin typeface="华文新魏" charset="0"/>
            </a:endParaRPr>
          </a:p>
          <a:p>
            <a:pPr eaLnBrk="1" hangingPunct="1"/>
            <a:r>
              <a:rPr lang="en-US" altLang="zh-CN" dirty="0" smtClean="0">
                <a:latin typeface="华文新魏" charset="0"/>
              </a:rPr>
              <a:t>One game, two states</a:t>
            </a:r>
          </a:p>
          <a:p>
            <a:pPr lvl="1"/>
            <a:r>
              <a:rPr lang="en-US" altLang="zh-CN" sz="2400" dirty="0" smtClean="0">
                <a:latin typeface="华文新魏" charset="0"/>
              </a:rPr>
              <a:t>Day: Life Simulation (Reality)</a:t>
            </a:r>
          </a:p>
          <a:p>
            <a:pPr lvl="1"/>
            <a:r>
              <a:rPr lang="en-US" altLang="zh-CN" dirty="0" smtClean="0">
                <a:latin typeface="华文新魏" charset="0"/>
              </a:rPr>
              <a:t>Night: Role-playing with Turn-based Strategy Combat (Dream)</a:t>
            </a:r>
            <a:endParaRPr lang="en-US" altLang="zh-CN" sz="2400" dirty="0" smtClean="0">
              <a:latin typeface="华文新魏" charset="0"/>
            </a:endParaRPr>
          </a:p>
          <a:p>
            <a:pPr eaLnBrk="1" hangingPunct="1"/>
            <a:r>
              <a:rPr lang="en-US" altLang="zh-CN" sz="2800" dirty="0" smtClean="0">
                <a:latin typeface="华文新魏" charset="0"/>
              </a:rPr>
              <a:t>Intertwined / Interactive</a:t>
            </a:r>
          </a:p>
          <a:p>
            <a:pPr eaLnBrk="1" hangingPunct="1"/>
            <a:endParaRPr lang="en-US" altLang="zh-CN" dirty="0" smtClean="0"/>
          </a:p>
        </p:txBody>
      </p:sp>
    </p:spTree>
    <p:custDataLst>
      <p:tags r:id="rId1"/>
    </p:custDataLst>
    <p:extLst>
      <p:ext uri="{BB962C8B-B14F-4D97-AF65-F5344CB8AC3E}">
        <p14:creationId xmlns:p14="http://schemas.microsoft.com/office/powerpoint/2010/main" val="1764117157"/>
      </p:ext>
    </p:extLst>
  </p:cSld>
  <p:clrMapOvr>
    <a:masterClrMapping/>
  </p:clrMapOvr>
  <p:transition advTm="67957">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fade">
                                      <p:cBhvr>
                                        <p:cTn id="7" dur="500"/>
                                        <p:tgtEl>
                                          <p:spTgt spid="61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147">
                                            <p:txEl>
                                              <p:pRg st="1" end="1"/>
                                            </p:txEl>
                                          </p:spTgt>
                                        </p:tgtEl>
                                        <p:attrNameLst>
                                          <p:attrName>style.visibility</p:attrName>
                                        </p:attrNameLst>
                                      </p:cBhvr>
                                      <p:to>
                                        <p:strVal val="visible"/>
                                      </p:to>
                                    </p:set>
                                    <p:animEffect transition="in" filter="fade">
                                      <p:cBhvr>
                                        <p:cTn id="12" dur="500"/>
                                        <p:tgtEl>
                                          <p:spTgt spid="6147">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147">
                                            <p:txEl>
                                              <p:pRg st="2" end="2"/>
                                            </p:txEl>
                                          </p:spTgt>
                                        </p:tgtEl>
                                        <p:attrNameLst>
                                          <p:attrName>style.visibility</p:attrName>
                                        </p:attrNameLst>
                                      </p:cBhvr>
                                      <p:to>
                                        <p:strVal val="visible"/>
                                      </p:to>
                                    </p:set>
                                    <p:animEffect transition="in" filter="fade">
                                      <p:cBhvr>
                                        <p:cTn id="15" dur="500"/>
                                        <p:tgtEl>
                                          <p:spTgt spid="6147">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147">
                                            <p:txEl>
                                              <p:pRg st="3" end="3"/>
                                            </p:txEl>
                                          </p:spTgt>
                                        </p:tgtEl>
                                        <p:attrNameLst>
                                          <p:attrName>style.visibility</p:attrName>
                                        </p:attrNameLst>
                                      </p:cBhvr>
                                      <p:to>
                                        <p:strVal val="visible"/>
                                      </p:to>
                                    </p:set>
                                    <p:animEffect transition="in" filter="fade">
                                      <p:cBhvr>
                                        <p:cTn id="18" dur="500"/>
                                        <p:tgtEl>
                                          <p:spTgt spid="6147">
                                            <p:txEl>
                                              <p:pRg st="3" end="3"/>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6147">
                                            <p:txEl>
                                              <p:pRg st="4" end="4"/>
                                            </p:txEl>
                                          </p:spTgt>
                                        </p:tgtEl>
                                        <p:attrNameLst>
                                          <p:attrName>style.visibility</p:attrName>
                                        </p:attrNameLst>
                                      </p:cBhvr>
                                      <p:to>
                                        <p:strVal val="visible"/>
                                      </p:to>
                                    </p:set>
                                    <p:animEffect transition="in" filter="fade">
                                      <p:cBhvr>
                                        <p:cTn id="23" dur="500"/>
                                        <p:tgtEl>
                                          <p:spTgt spid="614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496" y="260648"/>
            <a:ext cx="9087544" cy="1163395"/>
          </a:xfrm>
        </p:spPr>
        <p:txBody>
          <a:bodyPr>
            <a:normAutofit fontScale="90000"/>
          </a:bodyPr>
          <a:lstStyle/>
          <a:p>
            <a:pPr defTabSz="914363" eaLnBrk="1" fontAlgn="auto" hangingPunct="1">
              <a:spcAft>
                <a:spcPts val="0"/>
              </a:spcAft>
              <a:defRPr/>
            </a:pPr>
            <a:r>
              <a:rPr altLang="zh-CN" dirty="0" smtClean="0"/>
              <a:t>Aesthetics (from </a:t>
            </a:r>
            <a:r>
              <a:rPr altLang="zh-CN" i="1" dirty="0" smtClean="0"/>
              <a:t>King's Bounty: The Legend</a:t>
            </a:r>
            <a:r>
              <a:rPr altLang="zh-CN" dirty="0" smtClean="0"/>
              <a:t>)</a:t>
            </a:r>
            <a:endParaRPr dirty="0">
              <a:solidFill>
                <a:schemeClr val="tx2"/>
              </a:solidFill>
            </a:endParaRPr>
          </a:p>
        </p:txBody>
      </p:sp>
      <p:sp>
        <p:nvSpPr>
          <p:cNvPr id="7171" name="Text Placeholder 2"/>
          <p:cNvSpPr>
            <a:spLocks noGrp="1"/>
          </p:cNvSpPr>
          <p:nvPr>
            <p:ph type="body" sz="quarter" idx="10"/>
          </p:nvPr>
        </p:nvSpPr>
        <p:spPr>
          <a:xfrm>
            <a:off x="381000" y="1905000"/>
            <a:ext cx="8382000" cy="1526572"/>
          </a:xfrm>
        </p:spPr>
        <p:txBody>
          <a:bodyPr/>
          <a:lstStyle/>
          <a:p>
            <a:pPr eaLnBrk="1" hangingPunct="1"/>
            <a:r>
              <a:rPr lang="en-US" altLang="zh-CN" dirty="0" smtClean="0">
                <a:latin typeface="华文新魏" charset="0"/>
              </a:rPr>
              <a:t>A Contemporary Fantasy</a:t>
            </a:r>
          </a:p>
          <a:p>
            <a:pPr eaLnBrk="1" hangingPunct="1"/>
            <a:r>
              <a:rPr lang="en-US" altLang="zh-CN" dirty="0" smtClean="0">
                <a:latin typeface="华文新魏" charset="0"/>
              </a:rPr>
              <a:t>Half-real Fantastic Graphics</a:t>
            </a:r>
          </a:p>
          <a:p>
            <a:pPr eaLnBrk="1" hangingPunct="1"/>
            <a:r>
              <a:rPr lang="en-US" altLang="zh-CN" dirty="0" smtClean="0">
                <a:latin typeface="华文新魏" charset="0"/>
              </a:rPr>
              <a:t>Fantastic Orchestral Music</a:t>
            </a:r>
            <a:endParaRPr lang="zh-CN" altLang="en-US" dirty="0" smtClean="0">
              <a:latin typeface="华文新魏" charset="0"/>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3968" y="3645024"/>
            <a:ext cx="4731702" cy="295731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ustDataLst>
      <p:tags r:id="rId1"/>
    </p:custDataLst>
    <p:extLst>
      <p:ext uri="{BB962C8B-B14F-4D97-AF65-F5344CB8AC3E}">
        <p14:creationId xmlns:p14="http://schemas.microsoft.com/office/powerpoint/2010/main" val="1563349656"/>
      </p:ext>
    </p:extLst>
  </p:cSld>
  <p:clrMapOvr>
    <a:masterClrMapping/>
  </p:clrMapOvr>
  <p:transition advTm="10469">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5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fade">
                                      <p:cBhvr>
                                        <p:cTn id="12" dur="500"/>
                                        <p:tgtEl>
                                          <p:spTgt spid="7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7171">
                                            <p:txEl>
                                              <p:pRg st="2" end="2"/>
                                            </p:txEl>
                                          </p:spTgt>
                                        </p:tgtEl>
                                        <p:attrNameLst>
                                          <p:attrName>style.visibility</p:attrName>
                                        </p:attrNameLst>
                                      </p:cBhvr>
                                      <p:to>
                                        <p:strVal val="visible"/>
                                      </p:to>
                                    </p:set>
                                    <p:animEffect transition="in" filter="fade">
                                      <p:cBhvr>
                                        <p:cTn id="24" dur="500"/>
                                        <p:tgtEl>
                                          <p:spTgt spid="71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163395"/>
          </a:xfrm>
        </p:spPr>
        <p:txBody>
          <a:bodyPr>
            <a:normAutofit/>
          </a:bodyPr>
          <a:lstStyle/>
          <a:p>
            <a:pPr defTabSz="914363" eaLnBrk="1" fontAlgn="auto" hangingPunct="1">
              <a:spcAft>
                <a:spcPts val="0"/>
              </a:spcAft>
              <a:defRPr/>
            </a:pPr>
            <a:r>
              <a:rPr altLang="zh-CN" dirty="0" smtClean="0"/>
              <a:t>Interface (from </a:t>
            </a:r>
            <a:r>
              <a:rPr altLang="zh-CN" i="1" dirty="0" smtClean="0"/>
              <a:t>The Sims</a:t>
            </a:r>
            <a:r>
              <a:rPr altLang="zh-CN" dirty="0" smtClean="0"/>
              <a:t>)</a:t>
            </a:r>
            <a:endParaRPr dirty="0">
              <a:solidFill>
                <a:schemeClr val="tx2"/>
              </a:solidFill>
            </a:endParaRPr>
          </a:p>
        </p:txBody>
      </p:sp>
      <p:sp>
        <p:nvSpPr>
          <p:cNvPr id="7171" name="Text Placeholder 2"/>
          <p:cNvSpPr>
            <a:spLocks noGrp="1"/>
          </p:cNvSpPr>
          <p:nvPr>
            <p:ph type="body" sz="quarter" idx="10"/>
          </p:nvPr>
        </p:nvSpPr>
        <p:spPr>
          <a:xfrm>
            <a:off x="381000" y="1484784"/>
            <a:ext cx="8382000" cy="3693319"/>
          </a:xfrm>
        </p:spPr>
        <p:txBody>
          <a:bodyPr/>
          <a:lstStyle/>
          <a:p>
            <a:pPr eaLnBrk="1" hangingPunct="1"/>
            <a:r>
              <a:rPr lang="en-US" altLang="zh-CN" dirty="0" smtClean="0">
                <a:latin typeface="华文新魏" charset="0"/>
              </a:rPr>
              <a:t>Life and Adventure</a:t>
            </a:r>
          </a:p>
          <a:p>
            <a:pPr eaLnBrk="1" hangingPunct="1"/>
            <a:endParaRPr lang="en-US" altLang="zh-CN" dirty="0">
              <a:latin typeface="华文新魏" charset="0"/>
            </a:endParaRPr>
          </a:p>
          <a:p>
            <a:pPr eaLnBrk="1" hangingPunct="1"/>
            <a:endParaRPr lang="en-US" altLang="zh-CN" dirty="0" smtClean="0">
              <a:latin typeface="华文新魏" charset="0"/>
            </a:endParaRPr>
          </a:p>
          <a:p>
            <a:pPr eaLnBrk="1" hangingPunct="1"/>
            <a:endParaRPr lang="en-US" altLang="zh-CN" dirty="0">
              <a:latin typeface="华文新魏" charset="0"/>
            </a:endParaRPr>
          </a:p>
          <a:p>
            <a:pPr eaLnBrk="1" hangingPunct="1"/>
            <a:endParaRPr lang="en-US" altLang="zh-CN" dirty="0" smtClean="0">
              <a:latin typeface="华文新魏" charset="0"/>
            </a:endParaRPr>
          </a:p>
          <a:p>
            <a:pPr eaLnBrk="1" hangingPunct="1"/>
            <a:r>
              <a:rPr lang="en-US" altLang="zh-CN" dirty="0" smtClean="0">
                <a:latin typeface="华文新魏" charset="0"/>
              </a:rPr>
              <a:t>Combat</a:t>
            </a:r>
          </a:p>
          <a:p>
            <a:pPr eaLnBrk="1" hangingPunct="1"/>
            <a:endParaRPr lang="zh-CN" altLang="en-US" dirty="0" smtClean="0">
              <a:latin typeface="华文新魏"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1540" y="2492896"/>
            <a:ext cx="7360920" cy="1325880"/>
          </a:xfrm>
          <a:prstGeom prst="rect">
            <a:avLst/>
          </a:prstGeom>
          <a:ln>
            <a:noFill/>
          </a:ln>
          <a:effectLst>
            <a:softEdge rad="112500"/>
          </a:effectLst>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59085" y="4380224"/>
            <a:ext cx="1819275" cy="1428750"/>
          </a:xfrm>
          <a:prstGeom prst="rect">
            <a:avLst/>
          </a:prstGeom>
          <a:ln>
            <a:noFill/>
          </a:ln>
          <a:effectLst>
            <a:softEdge rad="112500"/>
          </a:effectLst>
        </p:spPr>
      </p:pic>
    </p:spTree>
    <p:extLst>
      <p:ext uri="{BB962C8B-B14F-4D97-AF65-F5344CB8AC3E}">
        <p14:creationId xmlns:p14="http://schemas.microsoft.com/office/powerpoint/2010/main" val="923308269"/>
      </p:ext>
    </p:extLst>
  </p:cSld>
  <p:clrMapOvr>
    <a:overrideClrMapping bg1="lt1" tx1="dk1" bg2="lt2" tx2="dk2" accent1="accent1" accent2="accent2" accent3="accent3" accent4="accent4" accent5="accent5" accent6="accent6" hlink="hlink" folHlink="folHlink"/>
  </p:clrMapOvr>
  <p:transition advTm="161">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5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5" end="5"/>
                                            </p:txEl>
                                          </p:spTgt>
                                        </p:tgtEl>
                                        <p:attrNameLst>
                                          <p:attrName>style.visibility</p:attrName>
                                        </p:attrNameLst>
                                      </p:cBhvr>
                                      <p:to>
                                        <p:strVal val="visible"/>
                                      </p:to>
                                    </p:set>
                                    <p:animEffect transition="in" filter="fade">
                                      <p:cBhvr>
                                        <p:cTn id="17" dur="500"/>
                                        <p:tgtEl>
                                          <p:spTgt spid="7171">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163395"/>
          </a:xfrm>
        </p:spPr>
        <p:txBody>
          <a:bodyPr>
            <a:normAutofit fontScale="90000"/>
          </a:bodyPr>
          <a:lstStyle/>
          <a:p>
            <a:pPr defTabSz="914363" eaLnBrk="1" fontAlgn="auto" hangingPunct="1">
              <a:spcAft>
                <a:spcPts val="0"/>
              </a:spcAft>
              <a:defRPr/>
            </a:pPr>
            <a:r>
              <a:rPr altLang="zh-CN" dirty="0" smtClean="0"/>
              <a:t>Avatar (</a:t>
            </a:r>
            <a:r>
              <a:rPr lang="en-GB" altLang="zh-CN" dirty="0"/>
              <a:t>from </a:t>
            </a:r>
            <a:r>
              <a:rPr lang="en-GB" altLang="zh-CN" i="1" dirty="0"/>
              <a:t>King's Bounty: The </a:t>
            </a:r>
            <a:r>
              <a:rPr lang="en-GB" altLang="zh-CN" i="1" dirty="0" smtClean="0"/>
              <a:t>Legend</a:t>
            </a:r>
            <a:r>
              <a:rPr altLang="zh-CN" dirty="0" smtClean="0"/>
              <a:t>)</a:t>
            </a:r>
            <a:endParaRPr dirty="0">
              <a:solidFill>
                <a:schemeClr val="tx2"/>
              </a:solidFill>
            </a:endParaRPr>
          </a:p>
        </p:txBody>
      </p:sp>
      <p:sp>
        <p:nvSpPr>
          <p:cNvPr id="7171" name="Text Placeholder 2"/>
          <p:cNvSpPr>
            <a:spLocks noGrp="1"/>
          </p:cNvSpPr>
          <p:nvPr>
            <p:ph type="body" sz="quarter" idx="10"/>
          </p:nvPr>
        </p:nvSpPr>
        <p:spPr>
          <a:xfrm>
            <a:off x="381000" y="1905000"/>
            <a:ext cx="8382000" cy="2068259"/>
          </a:xfrm>
        </p:spPr>
        <p:txBody>
          <a:bodyPr/>
          <a:lstStyle/>
          <a:p>
            <a:pPr eaLnBrk="1" hangingPunct="1"/>
            <a:r>
              <a:rPr lang="en-US" altLang="zh-CN" dirty="0" smtClean="0">
                <a:latin typeface="华文新魏" charset="0"/>
              </a:rPr>
              <a:t>Perspective</a:t>
            </a:r>
          </a:p>
          <a:p>
            <a:pPr eaLnBrk="1" hangingPunct="1"/>
            <a:r>
              <a:rPr lang="en-US" altLang="zh-CN" dirty="0" smtClean="0">
                <a:latin typeface="华文新魏" charset="0"/>
              </a:rPr>
              <a:t>All-hero</a:t>
            </a:r>
          </a:p>
          <a:p>
            <a:pPr eaLnBrk="1" hangingPunct="1"/>
            <a:r>
              <a:rPr lang="en-US" altLang="zh-CN" dirty="0" smtClean="0">
                <a:latin typeface="华文新魏" charset="0"/>
              </a:rPr>
              <a:t>Shift</a:t>
            </a:r>
          </a:p>
          <a:p>
            <a:pPr eaLnBrk="1" hangingPunct="1"/>
            <a:endParaRPr lang="zh-CN" altLang="en-US" dirty="0" smtClean="0">
              <a:latin typeface="华文新魏"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7824" y="908720"/>
            <a:ext cx="5826224" cy="436966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7824" y="908720"/>
            <a:ext cx="5832648" cy="45365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95150" y="908720"/>
            <a:ext cx="5826224" cy="45365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75360981"/>
      </p:ext>
    </p:extLst>
  </p:cSld>
  <p:clrMapOvr>
    <a:masterClrMapping/>
  </p:clrMapOvr>
  <p:transition advTm="52">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5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1" end="1"/>
                                            </p:txEl>
                                          </p:spTgt>
                                        </p:tgtEl>
                                        <p:attrNameLst>
                                          <p:attrName>style.visibility</p:attrName>
                                        </p:attrNameLst>
                                      </p:cBhvr>
                                      <p:to>
                                        <p:strVal val="visible"/>
                                      </p:to>
                                    </p:set>
                                    <p:animEffect transition="in" filter="fade">
                                      <p:cBhvr>
                                        <p:cTn id="17" dur="500"/>
                                        <p:tgtEl>
                                          <p:spTgt spid="717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171">
                                            <p:txEl>
                                              <p:pRg st="2" end="2"/>
                                            </p:txEl>
                                          </p:spTgt>
                                        </p:tgtEl>
                                        <p:attrNameLst>
                                          <p:attrName>style.visibility</p:attrName>
                                        </p:attrNameLst>
                                      </p:cBhvr>
                                      <p:to>
                                        <p:strVal val="visible"/>
                                      </p:to>
                                    </p:set>
                                    <p:animEffect transition="in" filter="fade">
                                      <p:cBhvr>
                                        <p:cTn id="27" dur="500"/>
                                        <p:tgtEl>
                                          <p:spTgt spid="7171">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down)">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163395"/>
          </a:xfrm>
        </p:spPr>
        <p:txBody>
          <a:bodyPr>
            <a:normAutofit/>
          </a:bodyPr>
          <a:lstStyle/>
          <a:p>
            <a:pPr defTabSz="914363" eaLnBrk="1" fontAlgn="auto" hangingPunct="1">
              <a:spcAft>
                <a:spcPts val="0"/>
              </a:spcAft>
              <a:defRPr/>
            </a:pPr>
            <a:r>
              <a:rPr altLang="zh-CN" dirty="0" smtClean="0"/>
              <a:t>Game Economics (from </a:t>
            </a:r>
            <a:r>
              <a:rPr altLang="zh-CN" i="1" dirty="0" smtClean="0"/>
              <a:t>The Sims</a:t>
            </a:r>
            <a:r>
              <a:rPr altLang="zh-CN" dirty="0" smtClean="0"/>
              <a:t>)</a:t>
            </a:r>
            <a:endParaRPr dirty="0">
              <a:solidFill>
                <a:schemeClr val="tx2"/>
              </a:solidFill>
            </a:endParaRPr>
          </a:p>
        </p:txBody>
      </p:sp>
      <p:sp>
        <p:nvSpPr>
          <p:cNvPr id="7171" name="Text Placeholder 2"/>
          <p:cNvSpPr>
            <a:spLocks noGrp="1"/>
          </p:cNvSpPr>
          <p:nvPr>
            <p:ph type="body" sz="quarter" idx="10"/>
          </p:nvPr>
        </p:nvSpPr>
        <p:spPr>
          <a:xfrm>
            <a:off x="381000" y="1905000"/>
            <a:ext cx="8382000" cy="3151632"/>
          </a:xfrm>
        </p:spPr>
        <p:txBody>
          <a:bodyPr/>
          <a:lstStyle/>
          <a:p>
            <a:pPr eaLnBrk="1" hangingPunct="1"/>
            <a:r>
              <a:rPr lang="en-US" altLang="zh-CN" dirty="0" smtClean="0">
                <a:latin typeface="华文新魏" charset="0"/>
              </a:rPr>
              <a:t>Day: Credits</a:t>
            </a:r>
          </a:p>
          <a:p>
            <a:pPr eaLnBrk="1" hangingPunct="1"/>
            <a:endParaRPr lang="en-US" altLang="zh-CN" dirty="0">
              <a:latin typeface="华文新魏" charset="0"/>
            </a:endParaRPr>
          </a:p>
          <a:p>
            <a:pPr eaLnBrk="1" hangingPunct="1"/>
            <a:endParaRPr lang="en-US" altLang="zh-CN" dirty="0" smtClean="0">
              <a:latin typeface="华文新魏" charset="0"/>
            </a:endParaRPr>
          </a:p>
          <a:p>
            <a:pPr eaLnBrk="1" hangingPunct="1"/>
            <a:endParaRPr lang="en-US" altLang="zh-CN" dirty="0">
              <a:latin typeface="华文新魏" charset="0"/>
            </a:endParaRPr>
          </a:p>
          <a:p>
            <a:pPr eaLnBrk="1" hangingPunct="1"/>
            <a:endParaRPr lang="en-US" altLang="zh-CN" dirty="0" smtClean="0">
              <a:latin typeface="华文新魏" charset="0"/>
            </a:endParaRPr>
          </a:p>
          <a:p>
            <a:pPr eaLnBrk="1" hangingPunct="1"/>
            <a:r>
              <a:rPr lang="en-US" altLang="zh-CN" dirty="0" smtClean="0">
                <a:latin typeface="华文新魏" charset="0"/>
              </a:rPr>
              <a:t>Night: Amount determined by Credits</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640" y="3249545"/>
            <a:ext cx="1457497" cy="51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3246827" y="3276500"/>
            <a:ext cx="2088232" cy="523220"/>
          </a:xfrm>
          <a:prstGeom prst="rect">
            <a:avLst/>
          </a:prstGeom>
          <a:noFill/>
        </p:spPr>
        <p:txBody>
          <a:bodyPr wrap="square" rtlCol="0">
            <a:spAutoFit/>
          </a:bodyPr>
          <a:lstStyle/>
          <a:p>
            <a:r>
              <a:rPr lang="en-US" sz="2400" dirty="0" smtClean="0">
                <a:solidFill>
                  <a:schemeClr val="tx1"/>
                </a:solidFill>
                <a:sym typeface="Wingdings" pitchFamily="2" charset="2"/>
              </a:rPr>
              <a:t></a:t>
            </a:r>
            <a:r>
              <a:rPr lang="en-US" sz="2400" dirty="0" smtClean="0">
                <a:solidFill>
                  <a:schemeClr val="tx1"/>
                </a:solidFill>
              </a:rPr>
              <a:t>#</a:t>
            </a:r>
            <a:r>
              <a:rPr lang="en-US" sz="2800" dirty="0" smtClean="0">
                <a:solidFill>
                  <a:schemeClr val="tx1"/>
                </a:solidFill>
              </a:rPr>
              <a:t>280</a:t>
            </a:r>
            <a:endParaRPr lang="en-GB" sz="2400" dirty="0">
              <a:solidFill>
                <a:schemeClr val="tx1"/>
              </a:solidFill>
            </a:endParaRPr>
          </a:p>
        </p:txBody>
      </p:sp>
    </p:spTree>
    <p:custDataLst>
      <p:tags r:id="rId1"/>
    </p:custDataLst>
    <p:extLst>
      <p:ext uri="{BB962C8B-B14F-4D97-AF65-F5344CB8AC3E}">
        <p14:creationId xmlns:p14="http://schemas.microsoft.com/office/powerpoint/2010/main" val="1592910487"/>
      </p:ext>
    </p:extLst>
  </p:cSld>
  <p:clrMapOvr>
    <a:overrideClrMapping bg1="lt1" tx1="dk1" bg2="lt2" tx2="dk2" accent1="accent1" accent2="accent2" accent3="accent3" accent4="accent4" accent5="accent5" accent6="accent6" hlink="hlink" folHlink="folHlink"/>
  </p:clrMapOvr>
  <p:transition advTm="2702">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5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500"/>
                                        <p:tgtEl>
                                          <p:spTgt spid="10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5" end="5"/>
                                            </p:txEl>
                                          </p:spTgt>
                                        </p:tgtEl>
                                        <p:attrNameLst>
                                          <p:attrName>style.visibility</p:attrName>
                                        </p:attrNameLst>
                                      </p:cBhvr>
                                      <p:to>
                                        <p:strVal val="visible"/>
                                      </p:to>
                                    </p:set>
                                    <p:animEffect transition="in" filter="fade">
                                      <p:cBhvr>
                                        <p:cTn id="17" dur="500"/>
                                        <p:tgtEl>
                                          <p:spTgt spid="7171">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uiExpand="1" build="p"/>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30188"/>
            <a:ext cx="8655496" cy="1163395"/>
          </a:xfrm>
        </p:spPr>
        <p:txBody>
          <a:bodyPr>
            <a:normAutofit fontScale="90000"/>
          </a:bodyPr>
          <a:lstStyle/>
          <a:p>
            <a:pPr defTabSz="914363" eaLnBrk="1" fontAlgn="auto" hangingPunct="1">
              <a:spcAft>
                <a:spcPts val="0"/>
              </a:spcAft>
              <a:defRPr/>
            </a:pPr>
            <a:r>
              <a:rPr altLang="zh-CN" dirty="0" smtClean="0"/>
              <a:t>Cupcake (</a:t>
            </a:r>
            <a:r>
              <a:rPr lang="en-GB" altLang="zh-CN" dirty="0"/>
              <a:t>from </a:t>
            </a:r>
            <a:r>
              <a:rPr lang="en-GB" altLang="zh-CN" i="1" dirty="0"/>
              <a:t>King's Bounty: The </a:t>
            </a:r>
            <a:r>
              <a:rPr lang="en-GB" altLang="zh-CN" i="1" dirty="0" smtClean="0"/>
              <a:t>Legend</a:t>
            </a:r>
            <a:r>
              <a:rPr altLang="zh-CN" dirty="0" smtClean="0"/>
              <a:t>)</a:t>
            </a:r>
            <a:endParaRPr dirty="0">
              <a:solidFill>
                <a:schemeClr val="tx2"/>
              </a:solidFill>
            </a:endParaRPr>
          </a:p>
        </p:txBody>
      </p:sp>
      <p:sp>
        <p:nvSpPr>
          <p:cNvPr id="7171" name="Text Placeholder 2"/>
          <p:cNvSpPr>
            <a:spLocks noGrp="1"/>
          </p:cNvSpPr>
          <p:nvPr>
            <p:ph type="body" sz="quarter" idx="10"/>
          </p:nvPr>
        </p:nvSpPr>
        <p:spPr>
          <a:xfrm>
            <a:off x="381000" y="1124744"/>
            <a:ext cx="8382000" cy="984885"/>
          </a:xfrm>
        </p:spPr>
        <p:txBody>
          <a:bodyPr/>
          <a:lstStyle/>
          <a:p>
            <a:pPr eaLnBrk="1" hangingPunct="1"/>
            <a:r>
              <a:rPr lang="en-US" altLang="zh-CN" dirty="0" smtClean="0">
                <a:latin typeface="华文新魏" charset="0"/>
              </a:rPr>
              <a:t>All you can expect from a RPG</a:t>
            </a:r>
          </a:p>
          <a:p>
            <a:pPr eaLnBrk="1" hangingPunct="1"/>
            <a:r>
              <a:rPr lang="en-US" altLang="zh-CN" dirty="0" smtClean="0">
                <a:latin typeface="华文新魏" charset="0"/>
              </a:rPr>
              <a:t>In return increasing the Fun NEEDS</a:t>
            </a:r>
            <a:endParaRPr lang="zh-CN" altLang="en-US" dirty="0" smtClean="0">
              <a:latin typeface="华文新魏"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7425" y="1916832"/>
            <a:ext cx="5760640" cy="460851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38609708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5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7171">
                                            <p:txEl>
                                              <p:pRg st="1" end="1"/>
                                            </p:txEl>
                                          </p:spTgt>
                                        </p:tgtEl>
                                        <p:attrNameLst>
                                          <p:attrName>style.visibility</p:attrName>
                                        </p:attrNameLst>
                                      </p:cBhvr>
                                      <p:to>
                                        <p:strVal val="visible"/>
                                      </p:to>
                                    </p:set>
                                    <p:animEffect transition="in" filter="fade">
                                      <p:cBhvr>
                                        <p:cTn id="18" dur="500"/>
                                        <p:tgtEl>
                                          <p:spTgt spid="717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163395"/>
          </a:xfrm>
        </p:spPr>
        <p:txBody>
          <a:bodyPr>
            <a:normAutofit/>
          </a:bodyPr>
          <a:lstStyle/>
          <a:p>
            <a:pPr defTabSz="914363" eaLnBrk="1" fontAlgn="auto" hangingPunct="1">
              <a:spcAft>
                <a:spcPts val="0"/>
              </a:spcAft>
              <a:defRPr/>
            </a:pPr>
            <a:r>
              <a:rPr altLang="zh-CN" dirty="0" smtClean="0"/>
              <a:t>Death (from </a:t>
            </a:r>
            <a:r>
              <a:rPr altLang="zh-CN" i="1" dirty="0" smtClean="0"/>
              <a:t>The Sims</a:t>
            </a:r>
            <a:r>
              <a:rPr altLang="zh-CN" dirty="0" smtClean="0"/>
              <a:t>)</a:t>
            </a:r>
            <a:endParaRPr dirty="0">
              <a:solidFill>
                <a:schemeClr val="tx2"/>
              </a:solidFill>
            </a:endParaRPr>
          </a:p>
        </p:txBody>
      </p:sp>
      <p:sp>
        <p:nvSpPr>
          <p:cNvPr id="7171" name="Text Placeholder 2"/>
          <p:cNvSpPr>
            <a:spLocks noGrp="1"/>
          </p:cNvSpPr>
          <p:nvPr>
            <p:ph type="body" sz="quarter" idx="10"/>
          </p:nvPr>
        </p:nvSpPr>
        <p:spPr>
          <a:xfrm>
            <a:off x="381000" y="980728"/>
            <a:ext cx="8382000" cy="2609945"/>
          </a:xfrm>
        </p:spPr>
        <p:txBody>
          <a:bodyPr/>
          <a:lstStyle/>
          <a:p>
            <a:pPr eaLnBrk="1" hangingPunct="1"/>
            <a:r>
              <a:rPr lang="en-US" altLang="zh-CN" dirty="0" smtClean="0">
                <a:latin typeface="华文新魏" charset="0"/>
              </a:rPr>
              <a:t>No HP</a:t>
            </a:r>
          </a:p>
          <a:p>
            <a:pPr eaLnBrk="1" hangingPunct="1"/>
            <a:r>
              <a:rPr lang="en-US" altLang="zh-CN" dirty="0" smtClean="0">
                <a:latin typeface="华文新魏" charset="0"/>
              </a:rPr>
              <a:t>Death is supposed to be REAL</a:t>
            </a:r>
          </a:p>
          <a:p>
            <a:pPr eaLnBrk="1" hangingPunct="1"/>
            <a:r>
              <a:rPr lang="en-US" altLang="zh-CN" dirty="0" smtClean="0">
                <a:latin typeface="华文新魏" charset="0"/>
              </a:rPr>
              <a:t>Reality affects Dream </a:t>
            </a:r>
          </a:p>
          <a:p>
            <a:pPr eaLnBrk="1" hangingPunct="1"/>
            <a:r>
              <a:rPr lang="en-US" altLang="zh-CN" dirty="0" smtClean="0">
                <a:latin typeface="华文新魏" charset="0"/>
              </a:rPr>
              <a:t>Dream reflects Reality</a:t>
            </a:r>
          </a:p>
          <a:p>
            <a:pPr eaLnBrk="1" hangingPunct="1"/>
            <a:endParaRPr lang="en-US" altLang="zh-CN" dirty="0" smtClean="0">
              <a:latin typeface="华文新魏"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10277" y="3429000"/>
            <a:ext cx="2857500" cy="12668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528408508"/>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5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fade">
                                      <p:cBhvr>
                                        <p:cTn id="12" dur="500"/>
                                        <p:tgtEl>
                                          <p:spTgt spid="7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171">
                                            <p:txEl>
                                              <p:pRg st="2" end="2"/>
                                            </p:txEl>
                                          </p:spTgt>
                                        </p:tgtEl>
                                        <p:attrNameLst>
                                          <p:attrName>style.visibility</p:attrName>
                                        </p:attrNameLst>
                                      </p:cBhvr>
                                      <p:to>
                                        <p:strVal val="visible"/>
                                      </p:to>
                                    </p:set>
                                    <p:animEffect transition="in" filter="fade">
                                      <p:cBhvr>
                                        <p:cTn id="21" dur="500"/>
                                        <p:tgtEl>
                                          <p:spTgt spid="7171">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7171">
                                            <p:txEl>
                                              <p:pRg st="3" end="3"/>
                                            </p:txEl>
                                          </p:spTgt>
                                        </p:tgtEl>
                                        <p:attrNameLst>
                                          <p:attrName>style.visibility</p:attrName>
                                        </p:attrNameLst>
                                      </p:cBhvr>
                                      <p:to>
                                        <p:strVal val="visible"/>
                                      </p:to>
                                    </p:set>
                                    <p:animEffect transition="in" filter="fade">
                                      <p:cBhvr>
                                        <p:cTn id="26" dur="500"/>
                                        <p:tgtEl>
                                          <p:spTgt spid="71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30188"/>
            <a:ext cx="8655496" cy="1163395"/>
          </a:xfrm>
        </p:spPr>
        <p:txBody>
          <a:bodyPr>
            <a:normAutofit fontScale="90000"/>
          </a:bodyPr>
          <a:lstStyle/>
          <a:p>
            <a:pPr defTabSz="914363" eaLnBrk="1" fontAlgn="auto" hangingPunct="1">
              <a:spcAft>
                <a:spcPts val="0"/>
              </a:spcAft>
              <a:defRPr/>
            </a:pPr>
            <a:r>
              <a:rPr altLang="zh-CN" dirty="0" smtClean="0"/>
              <a:t>Chance (</a:t>
            </a:r>
            <a:r>
              <a:rPr lang="en-GB" altLang="zh-CN" dirty="0"/>
              <a:t>from </a:t>
            </a:r>
            <a:r>
              <a:rPr lang="en-GB" altLang="zh-CN" i="1" dirty="0"/>
              <a:t>King's Bounty: </a:t>
            </a:r>
            <a:r>
              <a:rPr lang="en-GB" altLang="zh-CN" i="1"/>
              <a:t>The </a:t>
            </a:r>
            <a:r>
              <a:rPr lang="en-GB" altLang="zh-CN" i="1" smtClean="0"/>
              <a:t>Legend</a:t>
            </a:r>
            <a:r>
              <a:rPr altLang="zh-CN" smtClean="0"/>
              <a:t>)</a:t>
            </a:r>
            <a:endParaRPr dirty="0">
              <a:solidFill>
                <a:schemeClr val="tx2"/>
              </a:solidFill>
            </a:endParaRPr>
          </a:p>
        </p:txBody>
      </p:sp>
      <p:sp>
        <p:nvSpPr>
          <p:cNvPr id="7171" name="Text Placeholder 2"/>
          <p:cNvSpPr>
            <a:spLocks noGrp="1"/>
          </p:cNvSpPr>
          <p:nvPr>
            <p:ph type="body" sz="quarter" idx="10"/>
          </p:nvPr>
        </p:nvSpPr>
        <p:spPr>
          <a:xfrm>
            <a:off x="381000" y="1905000"/>
            <a:ext cx="8382000" cy="1526572"/>
          </a:xfrm>
        </p:spPr>
        <p:txBody>
          <a:bodyPr/>
          <a:lstStyle/>
          <a:p>
            <a:pPr eaLnBrk="1" hangingPunct="1"/>
            <a:r>
              <a:rPr lang="en-US" altLang="zh-CN" dirty="0" smtClean="0">
                <a:latin typeface="华文新魏" charset="0"/>
              </a:rPr>
              <a:t>Use of random factors</a:t>
            </a:r>
          </a:p>
          <a:p>
            <a:pPr eaLnBrk="1" hangingPunct="1"/>
            <a:r>
              <a:rPr lang="en-US" altLang="zh-CN" dirty="0">
                <a:latin typeface="华文新魏" charset="0"/>
              </a:rPr>
              <a:t>Chance in </a:t>
            </a:r>
            <a:r>
              <a:rPr lang="en-US" altLang="zh-CN" dirty="0" smtClean="0">
                <a:latin typeface="华文新魏" charset="0"/>
              </a:rPr>
              <a:t>adventure </a:t>
            </a:r>
            <a:r>
              <a:rPr lang="en-US" altLang="zh-CN" dirty="0">
                <a:latin typeface="华文新魏" charset="0"/>
              </a:rPr>
              <a:t>and </a:t>
            </a:r>
            <a:r>
              <a:rPr lang="en-US" altLang="zh-CN" dirty="0" smtClean="0">
                <a:latin typeface="华文新魏" charset="0"/>
              </a:rPr>
              <a:t>battle (Night)</a:t>
            </a:r>
            <a:endParaRPr lang="en-US" altLang="zh-CN" dirty="0">
              <a:latin typeface="华文新魏" charset="0"/>
            </a:endParaRPr>
          </a:p>
          <a:p>
            <a:pPr eaLnBrk="1" hangingPunct="1"/>
            <a:r>
              <a:rPr lang="en-US" altLang="zh-CN" dirty="0" smtClean="0">
                <a:latin typeface="华文新魏" charset="0"/>
              </a:rPr>
              <a:t>Apply to Life (Day)</a:t>
            </a:r>
            <a:endParaRPr lang="zh-CN" altLang="en-US" dirty="0" smtClean="0">
              <a:latin typeface="华文新魏" charset="0"/>
            </a:endParaRPr>
          </a:p>
        </p:txBody>
      </p:sp>
    </p:spTree>
    <p:extLst>
      <p:ext uri="{BB962C8B-B14F-4D97-AF65-F5344CB8AC3E}">
        <p14:creationId xmlns:p14="http://schemas.microsoft.com/office/powerpoint/2010/main" val="36929718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5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fade">
                                      <p:cBhvr>
                                        <p:cTn id="12" dur="500"/>
                                        <p:tgtEl>
                                          <p:spTgt spid="7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fade">
                                      <p:cBhvr>
                                        <p:cTn id="17" dur="500"/>
                                        <p:tgtEl>
                                          <p:spTgt spid="71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74638"/>
            <a:ext cx="8507288" cy="1143000"/>
          </a:xfrm>
        </p:spPr>
        <p:txBody>
          <a:bodyPr>
            <a:normAutofit/>
          </a:bodyPr>
          <a:lstStyle/>
          <a:p>
            <a:pPr defTabSz="914363" eaLnBrk="1" fontAlgn="auto" hangingPunct="1">
              <a:spcAft>
                <a:spcPts val="0"/>
              </a:spcAft>
              <a:defRPr/>
            </a:pPr>
            <a:r>
              <a:rPr lang="en-US" dirty="0" smtClean="0"/>
              <a:t>Looking Forward</a:t>
            </a:r>
            <a:endParaRPr dirty="0"/>
          </a:p>
        </p:txBody>
      </p:sp>
      <p:sp>
        <p:nvSpPr>
          <p:cNvPr id="6147" name="Text Placeholder 2"/>
          <p:cNvSpPr>
            <a:spLocks noGrp="1"/>
          </p:cNvSpPr>
          <p:nvPr>
            <p:ph type="body" sz="quarter" idx="10"/>
          </p:nvPr>
        </p:nvSpPr>
        <p:spPr>
          <a:xfrm>
            <a:off x="381000" y="1932737"/>
            <a:ext cx="8382000" cy="4376583"/>
          </a:xfrm>
        </p:spPr>
        <p:txBody>
          <a:bodyPr>
            <a:normAutofit/>
          </a:bodyPr>
          <a:lstStyle/>
          <a:p>
            <a:pPr eaLnBrk="1" hangingPunct="1"/>
            <a:r>
              <a:rPr lang="en-US" altLang="zh-CN" sz="2800" dirty="0" smtClean="0">
                <a:latin typeface="华文新魏" charset="0"/>
              </a:rPr>
              <a:t>Blurring </a:t>
            </a:r>
            <a:r>
              <a:rPr lang="en-US" altLang="zh-CN" sz="2800" dirty="0" smtClean="0">
                <a:latin typeface="华文新魏" charset="0"/>
              </a:rPr>
              <a:t>Genres</a:t>
            </a:r>
          </a:p>
          <a:p>
            <a:r>
              <a:rPr lang="en-US" altLang="zh-CN" dirty="0">
                <a:latin typeface="华文新魏" charset="0"/>
              </a:rPr>
              <a:t>Idea: Grand Game</a:t>
            </a:r>
          </a:p>
          <a:p>
            <a:pPr eaLnBrk="1" hangingPunct="1"/>
            <a:endParaRPr lang="zh-CN" altLang="zh-CN" sz="2800" dirty="0" smtClean="0">
              <a:latin typeface="华文新魏" charset="0"/>
            </a:endParaRPr>
          </a:p>
          <a:p>
            <a:pPr marL="137160" indent="0" eaLnBrk="1" hangingPunct="1">
              <a:buNone/>
            </a:pPr>
            <a:endParaRPr lang="en-US" altLang="zh-CN" sz="2400" dirty="0" smtClean="0">
              <a:latin typeface="华文新魏" charset="0"/>
            </a:endParaRPr>
          </a:p>
          <a:p>
            <a:pPr eaLnBrk="1" hangingPunct="1"/>
            <a:endParaRPr lang="en-US" altLang="zh-CN" dirty="0" smtClean="0"/>
          </a:p>
        </p:txBody>
      </p:sp>
    </p:spTree>
    <p:extLst>
      <p:ext uri="{BB962C8B-B14F-4D97-AF65-F5344CB8AC3E}">
        <p14:creationId xmlns:p14="http://schemas.microsoft.com/office/powerpoint/2010/main" val="2615132976"/>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fade">
                                      <p:cBhvr>
                                        <p:cTn id="7" dur="500"/>
                                        <p:tgtEl>
                                          <p:spTgt spid="61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147">
                                            <p:txEl>
                                              <p:pRg st="1" end="1"/>
                                            </p:txEl>
                                          </p:spTgt>
                                        </p:tgtEl>
                                        <p:attrNameLst>
                                          <p:attrName>style.visibility</p:attrName>
                                        </p:attrNameLst>
                                      </p:cBhvr>
                                      <p:to>
                                        <p:strVal val="visible"/>
                                      </p:to>
                                    </p:set>
                                    <p:animEffect transition="in" filter="fade">
                                      <p:cBhvr>
                                        <p:cTn id="12" dur="500"/>
                                        <p:tgtEl>
                                          <p:spTgt spid="614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chemeClr val="tx1"/>
            </a:gs>
            <a:gs pos="0">
              <a:schemeClr val="bg1"/>
            </a:gs>
          </a:gsLst>
          <a:lin ang="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4016" y="2130425"/>
            <a:ext cx="8892480" cy="2810743"/>
          </a:xfrm>
        </p:spPr>
        <p:txBody>
          <a:bodyPr/>
          <a:lstStyle/>
          <a:p>
            <a:pPr algn="ctr"/>
            <a:r>
              <a:rPr lang="en-US" altLang="zh-CN" sz="6000" b="1" i="1" dirty="0" smtClean="0">
                <a:effectLst>
                  <a:outerShdw blurRad="38100" dist="38100" dir="2700000" algn="tl">
                    <a:srgbClr val="000000">
                      <a:alpha val="43137"/>
                    </a:srgbClr>
                  </a:outerShdw>
                </a:effectLst>
                <a:latin typeface="Arial" pitchFamily="34" charset="0"/>
                <a:cs typeface="Arial" pitchFamily="34" charset="0"/>
              </a:rPr>
              <a:t>Thank you!</a:t>
            </a:r>
            <a:br>
              <a:rPr lang="en-US" altLang="zh-CN" sz="6000" b="1" i="1" dirty="0" smtClean="0">
                <a:effectLst>
                  <a:outerShdw blurRad="38100" dist="38100" dir="2700000" algn="tl">
                    <a:srgbClr val="000000">
                      <a:alpha val="43137"/>
                    </a:srgbClr>
                  </a:outerShdw>
                </a:effectLst>
                <a:latin typeface="Arial" pitchFamily="34" charset="0"/>
                <a:cs typeface="Arial" pitchFamily="34" charset="0"/>
              </a:rPr>
            </a:br>
            <a:r>
              <a:rPr lang="en-US" altLang="zh-CN" sz="6000" b="1" i="1" dirty="0">
                <a:effectLst>
                  <a:outerShdw blurRad="38100" dist="38100" dir="2700000" algn="tl">
                    <a:srgbClr val="000000">
                      <a:alpha val="43137"/>
                    </a:srgbClr>
                  </a:outerShdw>
                </a:effectLst>
                <a:latin typeface="Arial" pitchFamily="34" charset="0"/>
                <a:cs typeface="Arial" pitchFamily="34" charset="0"/>
              </a:rPr>
              <a:t/>
            </a:r>
            <a:br>
              <a:rPr lang="en-US" altLang="zh-CN" sz="6000" b="1" i="1" dirty="0">
                <a:effectLst>
                  <a:outerShdw blurRad="38100" dist="38100" dir="2700000" algn="tl">
                    <a:srgbClr val="000000">
                      <a:alpha val="43137"/>
                    </a:srgbClr>
                  </a:outerShdw>
                </a:effectLst>
                <a:latin typeface="Arial" pitchFamily="34" charset="0"/>
                <a:cs typeface="Arial" pitchFamily="34" charset="0"/>
              </a:rPr>
            </a:br>
            <a:r>
              <a:rPr lang="zh-CN" altLang="en-US" sz="6000" b="1" i="1" dirty="0">
                <a:effectLst>
                  <a:outerShdw blurRad="38100" dist="38100" dir="2700000" algn="tl">
                    <a:srgbClr val="000000">
                      <a:alpha val="43137"/>
                    </a:srgbClr>
                  </a:outerShdw>
                </a:effectLst>
                <a:latin typeface="Arial" pitchFamily="34" charset="0"/>
                <a:cs typeface="Arial" pitchFamily="34" charset="0"/>
              </a:rPr>
              <a:t>谢</a:t>
            </a:r>
            <a:r>
              <a:rPr lang="zh-CN" altLang="en-US" sz="6000" b="1" i="1" dirty="0" smtClean="0">
                <a:effectLst>
                  <a:outerShdw blurRad="38100" dist="38100" dir="2700000" algn="tl">
                    <a:srgbClr val="000000">
                      <a:alpha val="43137"/>
                    </a:srgbClr>
                  </a:outerShdw>
                </a:effectLst>
                <a:latin typeface="Arial" pitchFamily="34" charset="0"/>
                <a:cs typeface="Arial" pitchFamily="34" charset="0"/>
              </a:rPr>
              <a:t>谢！</a:t>
            </a:r>
            <a:endParaRPr lang="zh-CN" altLang="en-US" sz="6000" b="1" i="1" dirty="0">
              <a:effectLst>
                <a:outerShdw blurRad="38100" dist="38100" dir="2700000" algn="tl">
                  <a:srgbClr val="000000">
                    <a:alpha val="43137"/>
                  </a:srgbClr>
                </a:outerShdw>
              </a:effectLst>
              <a:latin typeface="Arial" pitchFamily="34" charset="0"/>
              <a:cs typeface="Arial" pitchFamily="34" charset="0"/>
            </a:endParaRPr>
          </a:p>
        </p:txBody>
      </p:sp>
    </p:spTree>
    <p:extLst>
      <p:ext uri="{BB962C8B-B14F-4D97-AF65-F5344CB8AC3E}">
        <p14:creationId xmlns:p14="http://schemas.microsoft.com/office/powerpoint/2010/main" val="38049817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4|8.1|9"/>
</p:tagLst>
</file>

<file path=ppt/tags/tag2.xml><?xml version="1.0" encoding="utf-8"?>
<p:tagLst xmlns:a="http://schemas.openxmlformats.org/drawingml/2006/main" xmlns:r="http://schemas.openxmlformats.org/officeDocument/2006/relationships" xmlns:p="http://schemas.openxmlformats.org/presentationml/2006/main">
  <p:tag name="TIMING" val="|0.8|2.8"/>
</p:tagLst>
</file>

<file path=ppt/tags/tag3.xml><?xml version="1.0" encoding="utf-8"?>
<p:tagLst xmlns:a="http://schemas.openxmlformats.org/drawingml/2006/main" xmlns:r="http://schemas.openxmlformats.org/officeDocument/2006/relationships" xmlns:p="http://schemas.openxmlformats.org/presentationml/2006/main">
  <p:tag name="TIMING" val="|0.4|0.4|0.2|0.4"/>
</p:tagLst>
</file>

<file path=ppt/theme/_rels/theme5.xml.rels><?xml version="1.0" encoding="UTF-8" standalone="yes"?>
<Relationships xmlns="http://schemas.openxmlformats.org/package/2006/relationships"><Relationship Id="rId1" Type="http://schemas.openxmlformats.org/officeDocument/2006/relationships/image" Target="../media/image5.jpeg"/></Relationships>
</file>

<file path=ppt/theme/theme1.xml><?xml version="1.0" encoding="utf-8"?>
<a:theme xmlns:a="http://schemas.openxmlformats.org/drawingml/2006/main" name="show">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
        <a:cs typeface="Arial"/>
      </a:majorFont>
      <a:minorFont>
        <a:latin typeface="Calibri"/>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Calibri" pitchFamily="32" charset="0"/>
            <a:ea typeface="宋体"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Calibri" pitchFamily="32" charset="0"/>
            <a:ea typeface="宋体"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
        <a:cs typeface="Arial"/>
      </a:majorFont>
      <a:minorFont>
        <a:latin typeface="Courier New"/>
        <a:ea typeface=""/>
        <a:cs typeface="Courier New"/>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Calibri" pitchFamily="32" charset="0"/>
            <a:ea typeface="宋体"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Calibri" pitchFamily="32" charset="0"/>
            <a:ea typeface="宋体"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
        <a:cs typeface="Arial"/>
      </a:majorFont>
      <a:minorFont>
        <a:latin typeface="Calibri"/>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Calibri" pitchFamily="32" charset="0"/>
            <a:ea typeface="宋体"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Calibri" pitchFamily="32" charset="0"/>
            <a:ea typeface="宋体"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Dk Blue swoosh template Segoe">
  <a:themeElements>
    <a:clrScheme name="Blue Template-Template">
      <a:dk1>
        <a:srgbClr val="000000"/>
      </a:dk1>
      <a:lt1>
        <a:srgbClr val="FFFFFF"/>
      </a:lt1>
      <a:dk2>
        <a:srgbClr val="050595"/>
      </a:dk2>
      <a:lt2>
        <a:srgbClr val="FFFF99"/>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rgbClr val="FFFFFF"/>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5.xml><?xml version="1.0" encoding="utf-8"?>
<a:theme xmlns:a="http://schemas.openxmlformats.org/drawingml/2006/main" name="Apex">
  <a:themeElements>
    <a:clrScheme name="Apex">
      <a:dk1>
        <a:sysClr val="windowText" lastClr="141414"/>
      </a:dk1>
      <a:lt1>
        <a:sysClr val="window" lastClr="FCFCFC"/>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show</Template>
  <TotalTime>1647</TotalTime>
  <Words>1429</Words>
  <Application>Microsoft Office PowerPoint</Application>
  <PresentationFormat>On-screen Show (4:3)</PresentationFormat>
  <Paragraphs>112</Paragraphs>
  <Slides>11</Slides>
  <Notes>9</Notes>
  <HiddenSlides>0</HiddenSlides>
  <MMClips>0</MMClips>
  <ScaleCrop>false</ScaleCrop>
  <HeadingPairs>
    <vt:vector size="4" baseType="variant">
      <vt:variant>
        <vt:lpstr>Theme</vt:lpstr>
      </vt:variant>
      <vt:variant>
        <vt:i4>5</vt:i4>
      </vt:variant>
      <vt:variant>
        <vt:lpstr>Slide Titles</vt:lpstr>
      </vt:variant>
      <vt:variant>
        <vt:i4>11</vt:i4>
      </vt:variant>
    </vt:vector>
  </HeadingPairs>
  <TitlesOfParts>
    <vt:vector size="16" baseType="lpstr">
      <vt:lpstr>show</vt:lpstr>
      <vt:lpstr>Office Theme</vt:lpstr>
      <vt:lpstr>Office Theme</vt:lpstr>
      <vt:lpstr>1_Dk Blue swoosh template Segoe</vt:lpstr>
      <vt:lpstr>Apex</vt:lpstr>
      <vt:lpstr>The Dualistic Life of  Day &amp; Night  From The Sims and King’s Bounty : The Legend to The Tales of Brunel</vt:lpstr>
      <vt:lpstr>Blurring Genres / About the Game</vt:lpstr>
      <vt:lpstr>Aesthetics (from King's Bounty: The Legend)</vt:lpstr>
      <vt:lpstr>Interface (from The Sims)</vt:lpstr>
      <vt:lpstr>Avatar (from King's Bounty: The Legend)</vt:lpstr>
      <vt:lpstr>Game Economics (from The Sims)</vt:lpstr>
      <vt:lpstr>Cupcake (from King's Bounty: The Legend)</vt:lpstr>
      <vt:lpstr>Death (from The Sims)</vt:lpstr>
      <vt:lpstr>Chance (from King's Bounty: The Legend)</vt:lpstr>
      <vt:lpstr>Looking Forward</vt:lpstr>
      <vt:lpstr>Thank you!  谢谢！</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dc:title>
  <dc:creator>Richard Hu</dc:creator>
  <cp:lastModifiedBy>Richard Hu</cp:lastModifiedBy>
  <cp:revision>41</cp:revision>
  <cp:lastPrinted>1601-01-01T00:00:00Z</cp:lastPrinted>
  <dcterms:created xsi:type="dcterms:W3CDTF">2012-10-20T13:00:50Z</dcterms:created>
  <dcterms:modified xsi:type="dcterms:W3CDTF">2012-10-23T23:46:52Z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TC102867319990</vt:lpwstr>
  </property>
</Properties>
</file>